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comments/comment1.xml" ContentType="application/vnd.openxmlformats-officedocument.presentationml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30" r:id="rId2"/>
    <p:sldId id="257" r:id="rId3"/>
    <p:sldId id="258" r:id="rId4"/>
    <p:sldId id="259" r:id="rId5"/>
    <p:sldId id="260" r:id="rId6"/>
    <p:sldId id="434" r:id="rId7"/>
    <p:sldId id="435" r:id="rId8"/>
    <p:sldId id="436" r:id="rId9"/>
    <p:sldId id="437" r:id="rId10"/>
    <p:sldId id="272" r:id="rId11"/>
    <p:sldId id="263" r:id="rId12"/>
    <p:sldId id="264" r:id="rId13"/>
    <p:sldId id="265" r:id="rId14"/>
    <p:sldId id="266" r:id="rId15"/>
    <p:sldId id="404" r:id="rId16"/>
    <p:sldId id="439" r:id="rId17"/>
    <p:sldId id="267" r:id="rId18"/>
    <p:sldId id="438" r:id="rId19"/>
    <p:sldId id="269" r:id="rId20"/>
    <p:sldId id="277" r:id="rId21"/>
    <p:sldId id="279" r:id="rId22"/>
    <p:sldId id="280" r:id="rId23"/>
    <p:sldId id="282" r:id="rId24"/>
    <p:sldId id="284" r:id="rId25"/>
    <p:sldId id="285" r:id="rId26"/>
    <p:sldId id="432" r:id="rId27"/>
    <p:sldId id="287" r:id="rId28"/>
    <p:sldId id="289" r:id="rId29"/>
    <p:sldId id="290" r:id="rId30"/>
    <p:sldId id="292" r:id="rId31"/>
    <p:sldId id="294" r:id="rId32"/>
    <p:sldId id="431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4" r:id="rId41"/>
    <p:sldId id="312" r:id="rId42"/>
    <p:sldId id="313" r:id="rId43"/>
    <p:sldId id="315" r:id="rId44"/>
    <p:sldId id="314" r:id="rId45"/>
    <p:sldId id="320" r:id="rId46"/>
    <p:sldId id="321" r:id="rId47"/>
    <p:sldId id="322" r:id="rId48"/>
    <p:sldId id="323" r:id="rId49"/>
    <p:sldId id="324" r:id="rId50"/>
    <p:sldId id="326" r:id="rId51"/>
    <p:sldId id="327" r:id="rId52"/>
    <p:sldId id="328" r:id="rId53"/>
    <p:sldId id="329" r:id="rId54"/>
    <p:sldId id="365" r:id="rId55"/>
    <p:sldId id="366" r:id="rId56"/>
    <p:sldId id="367" r:id="rId57"/>
    <p:sldId id="368" r:id="rId58"/>
    <p:sldId id="369" r:id="rId59"/>
    <p:sldId id="374" r:id="rId60"/>
    <p:sldId id="389" r:id="rId61"/>
    <p:sldId id="390" r:id="rId62"/>
    <p:sldId id="391" r:id="rId63"/>
    <p:sldId id="433" r:id="rId64"/>
    <p:sldId id="393" r:id="rId65"/>
    <p:sldId id="394" r:id="rId66"/>
    <p:sldId id="395" r:id="rId67"/>
    <p:sldId id="396" r:id="rId68"/>
    <p:sldId id="440" r:id="rId69"/>
    <p:sldId id="399" r:id="rId70"/>
    <p:sldId id="402" r:id="rId71"/>
    <p:sldId id="405" r:id="rId72"/>
    <p:sldId id="407" r:id="rId73"/>
    <p:sldId id="411" r:id="rId74"/>
    <p:sldId id="413" r:id="rId75"/>
    <p:sldId id="416" r:id="rId76"/>
    <p:sldId id="418" r:id="rId77"/>
    <p:sldId id="420" r:id="rId78"/>
    <p:sldId id="423" r:id="rId79"/>
    <p:sldId id="427" r:id="rId80"/>
    <p:sldId id="302" r:id="rId81"/>
    <p:sldId id="370" r:id="rId82"/>
    <p:sldId id="371" r:id="rId83"/>
    <p:sldId id="372" r:id="rId84"/>
    <p:sldId id="373" r:id="rId85"/>
    <p:sldId id="375" r:id="rId86"/>
    <p:sldId id="376" r:id="rId87"/>
    <p:sldId id="377" r:id="rId88"/>
    <p:sldId id="378" r:id="rId89"/>
    <p:sldId id="379" r:id="rId90"/>
    <p:sldId id="380" r:id="rId91"/>
    <p:sldId id="381" r:id="rId92"/>
    <p:sldId id="382" r:id="rId93"/>
    <p:sldId id="383" r:id="rId94"/>
    <p:sldId id="384" r:id="rId95"/>
    <p:sldId id="385" r:id="rId96"/>
    <p:sldId id="386" r:id="rId97"/>
    <p:sldId id="387" r:id="rId98"/>
    <p:sldId id="388" r:id="rId99"/>
    <p:sldId id="305" r:id="rId100"/>
    <p:sldId id="307" r:id="rId101"/>
    <p:sldId id="308" r:id="rId102"/>
    <p:sldId id="309" r:id="rId103"/>
    <p:sldId id="274" r:id="rId104"/>
    <p:sldId id="330" r:id="rId105"/>
    <p:sldId id="331" r:id="rId106"/>
    <p:sldId id="333" r:id="rId107"/>
    <p:sldId id="337" r:id="rId108"/>
    <p:sldId id="341" r:id="rId109"/>
    <p:sldId id="345" r:id="rId110"/>
    <p:sldId id="348" r:id="rId111"/>
    <p:sldId id="356" r:id="rId112"/>
    <p:sldId id="361" r:id="rId113"/>
    <p:sldId id="364" r:id="rId114"/>
    <p:sldId id="429" r:id="rId115"/>
  </p:sldIdLst>
  <p:sldSz cx="9144000" cy="6858000" type="screen4x3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yathri Devi" initials="GD" lastIdx="2" clrIdx="0">
    <p:extLst>
      <p:ext uri="{19B8F6BF-5375-455C-9EA6-DF929625EA0E}">
        <p15:presenceInfo xmlns:p15="http://schemas.microsoft.com/office/powerpoint/2012/main" userId="S::gdevi@wilp.bits-pilani.ac.in::59748efd-bb0c-4331-8f39-ff89fe3f5bc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6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77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7-12T12:36:56.597" idx="1">
    <p:pos x="5760" y="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06T09:17:18.0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11156 11376 565 0,'0'0'209'0,"0"0"-24"0,0 0-19 0,0 0-10 0,0 0-24 0,0 0-15 0,0 0 1 16,0 0 5-16,-13 0-15 0,13 0-6 0,0 0 3 16,0 0-17-16,0 0-8 0,0 0-6 15,0 0 5-15,0 0-26 0,0 0 2 0,19 0-4 16,-1-9-12-16,6 1-3 0,-2-4 0 15,6 1 3-15,0 0-20 0,6-2 5 0,0 0 3 16,-1-1 4-16,-1 0-7 0,0 0 2 16,-4 0-2-16,-1 4 5 0,-5-2 3 0,3 1 1 15,-6 2 14-15,-1-1-5 0,-2 0-10 0,-2 4 16 16,-4-1 10-16,-2 5-8 0,-2-3-5 0,0 4-8 16,-3-2-9-16,5 2 18 0,-6-1-23 15,-1 1-4-15,3 1 18 0,-1-1-23 0,-1 0 18 16,-2 1 7-16,3-2-28 0,-2 2-8 0,2-1 35 15,-2 0-46-15,0 0 33 0,-1-1-27 16,2 2-8-16,-1-1-6 0,0 1-19 0,-1 0-51 16,0-1-66-16,4 1 14 0,-4 0-259 0,0 0 19 15,0 0 12-15,0 0 58 0,0 0 21 16,-8-1-23-16,5 1 37 0,1 0 26 0</inkml:trace>
  <inkml:trace contextRef="#ctx0" brushRef="#br0" timeOffset="2549.62">12066 12400 561 0,'0'0'163'0,"0"0"-14"0,0 0 8 0,0 0-26 0,0 0-16 0,0 0-8 0,0 0-9 15,0 0-6-15,0 0-5 0,0 0-6 0,0 0-7 16,0 0-15-16,0 0 23 0,0 0 8 0,0 0 0 16,0 0-10-16,0 0-19 0,0 0 19 0,0 0-3 15,0 0-17-15,0 0 10 0,0 0-2 16,0 0-13-16,0 0 7 0,0 0-2 0,0 0-13 16,0 0 17-16,0 0-15 0,0 0 6 15,0 0 1-15,0 0-22 0,0 0 1 0,0 0 1 16,0 0 6-16,0 0 11 0,0 0-26 0,0 0-7 15,0 0 0-15,0 0 6 0,0 0-14 0,0 0 11 16,0-15-10-16,11-8-2 0,7 14-4 16,0-3-15-16,3 3 38 0,0-2-17 15,2-2 7-15,-1 2-26 0,0-1 0 0,2 0 19 16,0 0 5-16,-2 1-11 0,-2-3-15 0,5 2 19 16,-3 2-13-16,-3-1-2 0,-3-1 4 15,0 4 14-15,-5-1-6 0,-2 2 12 0,-1 1 19 16,0 2-11-16,4-3 7 0,-5 1 3 15,-2 3-3-15,-1-1 10 0,-1 2-3 0,-1 0-7 16,2-1 14-16,-2 2 5 0,-1-1-11 0,1-1-13 16,0 3 12-16,1-1-3 0,-2-1-4 15,0 1-7-15,1 0-3 0,-1-1 20 0,0 1-3 16,-1 1-18-16,1-1 1 0,1 1 5 0,-2-1 2 16,0-2-3-16,1 2-22 0,0 0 34 15,1 1-33-15,-2 0-1 0,0-1 16 0,1 1-24 16,-1 0 9-16,1 0-3 0,-1-1 23 0,0 1-2 15,3 0-4-15,-3-2-29 0,0 2 14 0,0 0-2 16,0 0 0-16,0 0 0 0,0 0-3 16,0 0 2-16,0 0 0 0,0 0-1 0,0 0-36 15,0 0 1-15,0 0-17 0,2-4-22 0,-2 4-26 16,-1 2-18-16,2-4-29 0,2 4-48 16,-3-2-21-16,0 1 21 0,1 0-244 0,0 1 21 15,-2-1 43-15,0 0 39 0,1 1 15 16,1 1 14-16,-2-1-7 0,1 2 59 0,-4 0-12 15</inkml:trace>
  <inkml:trace contextRef="#ctx0" brushRef="#br0" timeOffset="4913.85">12081 13472 494 0,'0'0'182'0,"0"0"-22"0,0 0-26 0,0 0 2 0,0 0-20 16,0 0-20-16,0 0-3 0,0 0-32 0,0 0 32 15,0 0-43-15,0 0 1 0,0 0 3 16,0 0 9-16,0 0 8 0,0 0-19 0,0 0 21 16,0 0 1-16,0 0 2 0,0 0 9 15,0 0-12-15,0 0 0 0,0 0 3 0,0 0-14 16,0 0 18-16,0 0-17 0,0 0-6 0,0 0-10 15,0 0-1-15,0 0-3 0,21-28-9 16,-1 20 9-16,-1 1-9 0,4-2 4 0,0 1-8 16,3-3-16-16,-4 1 19 0,3 1-23 15,-2-1 6-15,0-1 10 0,0 0 6 0,0 0 17 16,1-1-8-16,1 1 3 0,-6-2 15 16,3 2-29-16,-1-1 15 0,1 7 4 0,-7-8 6 15,1 6 16-15,2-1-30 0,-11 2 16 0,0 2-6 16,0 0-4-16,0 1-7 0,-3 0 9 15,-2 1-16-15,2-1 14 0,-1 2-6 0,0-1 4 16,-1 1-14-16,0 1 9 0,1-3-15 0,-1 2-7 16,0-1-2-16,-1 1-2 0,1 1 3 15,0-2-17-15,-1 1-5 0,-1 1-30 0,0 0-63 16,1-2-72-16,-2 2 14 0,-5-1-296 16,-3 1 13-16,-12 1 45 0,10-1 26 0,-7 0-7 15,-1 0 53-15,-3 0 63 0,3 0-15 16,-2 0 29-16</inkml:trace>
  <inkml:trace contextRef="#ctx0" brushRef="#br0" timeOffset="9827.95">9445 12738 400 0,'0'0'104'0,"0"0"-8"0,-14 0-12 0,14 0-4 0,0 0-17 0,0 0-19 0,0 0 6 16,0 0-5-16,0 0 15 0,0 0-4 0,0 0-8 15,0 0-6-15,0 0 4 0,0 0 5 0,0 0-8 16,0 0 6-16,0 0-15 0,0 0-8 16,0 0-1-16,0 0-3 0,0 0-18 0,0 0 22 15,0 0-11-15,0 0 3 0,0 0-5 16,0 0 4-16,0 0 10 0,0 0-3 0,0 0-4 16,0 0 4-16,0 0-35 0,0 0 29 0,0 0 1 15,0 0-2-15,7-16-45 0,-2 16 3 16,1 0 18-16,-1 0-1 0,-1 0 2 0,3 0 12 15,-7 0-11-15,8 0 0 0,-2 0 1 16,1 0 11-16,-1 0-13 0,2 0 14 0,-2 0 21 16,2 0-21-16,0 0 1 0,-1 0-11 0,6 0-3 15,1 0 19-15,-1 0-10 0,-2 0-25 0,1 0 51 16,-3 0-16-16,0 0-17 0,-1 0 11 0,5 0-12 16,2 0 20-16,-1 0-18 0,18-11-1 15,-20 9 30-15,5 0-14 0,-3 2 1 0,-1-2-36 16,-2 1 20-16,-2 0-13 0,1 0 21 15,10 1 21-15,-5-2-20 0,-5 2-10 0,1-2 13 16,-3 2-11-16,0 0 22 0,0 0-28 0,-2 0 19 16,-6 0-25-16,8 0 3 0,3 0 5 15,5 0-12-15,-4 0 23 0,0 0 17 16,1 0-5-16,-3 0-30 0,0 0 51 0,0 0-60 0,-2 0 42 16,0 0-18-16,1 0 9 0,5 0-1 15,5 0 7-15,-2 0 5 0,-2 0 3 0,-1 0-46 16,0 0 32-16,-4 0-4 0,4 0-13 15,4 0 17-15,-1 0-6 0,-3 0-1 0,-1 0-15 16,5 0 8-16,-3 0 7 0,-1 0 17 16,-1 0-43-16,0 0 31 0,-3 0-33 0,-1 0 27 15,1 0 5-15,-1 0-23 0,6 0 11 16,2 0 29-16,2 0-19 0,-5 0-2 0,3 0 2 16,12 6-26-16,-16-6 19 0,-3 0 4 15,2 0 24-15,-3 1-18 0,0-1-5 0,-1 0 6 16,12 2 11-16,-5-2-41 0,3 2 21 0,-1 0-27 15,-5-2 34-15,1 1 12 0,5-1-21 16,-4 2-3-16,3 2-13 0,-5-4-10 0,0 1 34 16,-12-1-1-16,9 0-2 0,2 0 1 0,-2 0 0 15,4 0-10-15,4 0 12 0,-3 0-17 16,13 9 3-16,-7-8 5 0,-8 0-19 0,2 1 31 16,-5-2-2-16,1 0-9 0,0 1 3 0,8 1-20 15,-1 2 26-15,-3-4-15 0,2 4-10 16,-1-3 20-16,5 1 1 0,-14-2-20 0,8 0 10 15,-1 0 14-15,0 0-30 0,2 0 15 16,-2 0-11-16,4 0 47 0,-4 0-23 0,4 0 7 16,-1 0-19-16,0 0 18 0,-2 0 3 15,-1 0-16-15,4 0-12 0,-2 0 15 0,-1 0 0 16,21 12-11-16,-17-9-14 0,-7-2 27 0,3-1 7 16,-1 0-31-16,-3 0 41 0,4 0-41 15,4 0-5-15,0 0 22 0,1 0 32 0,-1 0-9 16,1 0-14-16,3 0 5 0,-3 0-9 15,3 0-27-15,-2 0 33 0,2 0-8 0,-3 0 24 16,0 0-15-16,-3 0-6 0,0 0-3 0,-4 0 2 16,0 0 5-16,0 0-4 0,2 0-3 15,3 0-1-15,-2 0 16 0,4 0-19 0,-6 0-17 16,1 0 5-16,0 0 21 0,-3 0-4 16,4 0-4-16,1 0 15 0,-3 0 9 0,1 0-6 15,-1 0-41-15,-2 0 34 0,4 0 10 0,-1 0-25 16,0 0-8-16,-3 0 1 0,-2 0 24 15,3 0-14-15,-4 0-1 0,1 0 3 0,-3 0 3 16,8 0 13-16,-1 0-36 0,-1 0 18 16,-3 0 8-16,2 0-6 0,0 0 3 0,-2 0 1 15,-1 0 17-15,-1 0-24 0,2 0-13 0,-1 0 19 16,0 0-28-16,-1 0 13 0,1 0 35 16,-1 0-20-16,2 0-1 0,-2 0-19 0,-1 0 10 15,1 0 4-15,-7 0 6 0,9 0 0 16,-2 0 32-16,-7 0 0 0,7 0 9 0,-7 0-31 15,8 0 22-15,-8 0 2 0,6 0-6 0,-6 0 13 16,15-11-23-16,-12 8-19 0,2 3-3 16,-2-1 18-16,0 0-15 0,3-1 0 15,-4-2 22-15,3 3 7 0,-4 0-25 0,5 1-11 16,-4-3 25-16,1 2-4 0,1-1-5 0,-2 0-4 16,-1 0 2-16,5 0 0 0,-5-1 7 0,1 2-12 15,3-3 12-15,-2 0-6 0,-1 2 10 16,1 1-13-16,0-3 3 0,1 1-10 0,-4 0 14 15,3-1-3-15,0 0 7 0,-2-1-6 0,1 1 1 16,0-1 2-16,3 0-9 0,-2 0 8 16,-2 0-11-16,1-1 7 0,0 0-8 0,0 0-4 15,3-10 10-15,-2 5 2 0,0 1-6 0,1-1 0 16,-2 3 6-16,3-5-20 0,-1 0 7 16,-2 3 11-16,1 0-9 0,0 1-10 0,0-5 23 15,-3 1 1-15,3 3-6 0,0 0 7 16,-1-6-2-16,-1 5-4 0,3 0 4 0,-1 0-4 15,-3 1 7-15,2-7 0 0,0 5-14 0,0-5 4 16,-1 3 11-16,-1 2-18 0,3 2 20 0,1-7-6 16,-2 1-11-16,0 2 14 0,0-2-8 15,1-2-6-15,-2 1 4 0,4 1 5 0,-2 5-6 16,-1-2 7-16,2-2-7 0,1 1-4 0,-3 0 8 16,0 5-6-16,-2-2 5 0,1 4 7 15,-1-2-4-15,3 3 3 0,-2-3-6 0,1 2 4 16,-1-10-8-16,2 0 16 0,0 2-7 15,0 4 1-15,-3-2-10 0,2 3 6 0,2-6 4 16,-3 4-8-16,1 0-11 0,-1 2 12 0,2-6 4 16,2 0-5-16,-3-1 11 0,0 5-10 15,-2 12 8-15,0-13-4 0,0-1 4 0,0 0-7 16,0 0 11-16,0-1-12 0,0 1 8 0,0 0-13 16,0 3 0-16,0-4 5 0,0 0 0 15,0-1-2-15,0-2 11 0,0 2-18 0,0-2 9 16,0 2-1-16,0 0 2 0,0 0-1 0,0 3 5 15,0-1-15-15,0 3 17 0,0-5-4 16,0 1-14-16,0 1 0 0,0 3 6 0,0-1-10 16,0 1 15-16,0 2-3 0,0 1 1 15,0 0-3-15,0 0-7 0,0-7-9 0,0 2 3 16,0 0 8-16,0 2-5 0,0 0-10 0,0 1 13 16,0-3 3-16,0 0-5 0,0 0-1 15,0 2-12-15,0 1 16 0,0 2-6 0,0 1 3 16,0 2-8-16,0 5 2 0,0-9 4 0,0 2 2 15,0-1-8-15,0 8 11 0,0-9-5 16,0 2 2-16,0 1 2 0,0-2-1 16,0 2-3-16,2-7 11 0,-4 6-5 0,2 2-3 15,-2 0-21-15,0-12 25 0,2 8-13 0,-3-2 15 16,1 4 6-16,2 0-7 0,0 0-3 0,-2 1-18 16,1 1 9-16,0 1 9 0,1 1-15 15,0-2 13-15,0 2 15 0,0-1-11 0,-2 2-4 16,1-1-1-16,1-1 9 0,0 3-14 0,0-1 14 15,-1 0 4-15,-1-2-10 0,2 4-7 16,0 0 8-16,0 0 0 0,0 0 7 0,0-7-10 16,0 7 4-16,0-5 4 0,0 5-2 15,0-6 2-15,0 6-10 0,0-7 16 0,-9-2-15 16,6 5 5-16,2 0-24 0,-3 0 18 0,1-2-6 16,1 1-14-16,-5-6 30 0,1 4-10 0,-2-2-5 15,-1 0-2-15,1 0 3 0,2 3-6 0,-5-4 8 16,-4 3-5-16,0-2 1 0,-5 5-13 15,-6-1-50-15,-5 2 8 0,-2 3-274 0,-4-3-4 16,-4 2 35-16,-1-5 65 0,-3 1 10 16,2-1-47-16</inkml:trace>
  <inkml:trace contextRef="#ctx0" brushRef="#br0" timeOffset="47625.1">12504 15345 328 0,'0'0'202'0,"0"0"-16"15,0 0-14-15,0 0-23 0,0 0-22 0,0 0 0 0,0 0-28 0,0 0-8 0,14 0 16 16,-14 0-23-16,0 0-10 0,0 0 19 0,0 0-20 16,0 0 7-16,0 0 7 0,0 0-11 15,0 0-6-15,0 0-6 0,0 0 4 0,0 0-6 16,0 0 3-16,0 0 3 0,0 0-9 15,0 0-9-15,0 0-4 0,0 0 3 0,0 0-15 16,0 0-1-16,0 0 6 0,0 0-6 16,0 0-15-16,0 0-5 0,0 0 8 0,0 0-1 15,0 0-4-15,0 0 1 0,0-19-17 0,-7 18 7 16,0 1 1-16,-9-3-2 0,0 3-3 0,2-1 4 16,4 1 4-16,-5 0-9 0,-1 0 1 15,0 0-6-15,-20 10-2 0,21-8-1 0,-3 2 6 16,4 2 4-16,-1-6-6 0,5 2 0 0,3 0-5 15,0 0 1-15,2 0 1 0,1-2-1 16,-2 0-2-16,2 3 5 0,0-3-3 0,2 1-3 16,-1 0 2-16,1 0 0 0,0 0-4 0,1 3 2 15,1-1-8-15,-1 0 6 0,2-1 16 16,-1-2-11-16,0 0 11 0,0 0-9 0,0 7 2 16,0-7-4-16,15 23 10 0,-5-14-2 0,-1 2-2 15,6 1-10-15,-1 0-3 0,0-1 1 16,4 2 7-16,-3-4 2 0,4 2 7 0,1 1-18 15,-1 0 13-15,2 2-8 0,0-2 16 0,-6 2-9 16,4 3 6-16,-2-3-17 0,-1-2 6 16,-4 2 0-16,1 1 0 0,-6-5 7 0,4 2-8 15,-6-3 3-15,-1-1-1 0,1 1 9 0,-2-5 3 16,-1 3-15-16,-2-7 7 0,0 0 11 16,0 5 5-16,0-5 0 0,-22 18-4 0,8-12 2 15,-1-2 8-15,-1 2-12 0,-2-5 6 16,1 2-7-16,4-3 5 0,-1 1-5 0,14-1 4 15,-10 0-3-15,0 0 19 0,3 0-24 16,-2 0 11-16,9 0 7 0,-9 0-17 0,9 0 8 16,-8 0-28-16,-4-12-47 0,12 7-47 0,-2 0 11 15,8-9-213-15,1-1-61 0,5-1 25 0,4 1-30 16,2-1 23-16,4 0 27 0,-2 2 36 16</inkml:trace>
  <inkml:trace contextRef="#ctx0" brushRef="#br0" timeOffset="47990.06">12802 15400 331 0,'0'-3'269'0,"0"2"-34"0,0 0-22 0,1-1-23 0,-1 0-28 0,2-1-25 0,-1 1-17 0,3 0-3 16,0-1-22-16,0 1-12 0,2-1-1 0,-2 2-5 16,1-2-13-16,0 3-16 0,0-2 4 0,9-5-19 15,-2 4 8-15,-5-1-12 0,1 3 5 16,1-2-11-16,-4 2 4 0,0-1 2 0,0 0-17 16,2 1 2-16,-2-2 6 0,0 1 0 0,0 2-3 15,0-3-3-15,0 2 0 0,-1 0 0 16,0-1-21-16,0 2 13 0,1-1 2 0,-3 0-5 15,1-1 5-15,1 2-14 0,-2-1-32 0,0-1-15 16,2 1 5-16,0 0-93 0,0-3-41 16,-2 2-46-16,1-1-90 0,-1 0-7 0,-2 2 11 15,2 0 5-15,-2 1 46 0</inkml:trace>
  <inkml:trace contextRef="#ctx0" brushRef="#br0" timeOffset="48323.66">12970 15292 403 0,'-2'-1'162'0,"2"1"1"0,-1 0-25 0,0 0 1 0,1-2-65 0,0 2 29 0,-1 0-2 0,-1 0-38 15,2-1-2-15,-2 1 1 16,2 0-19-16,0 0 25 0,0 0-22 0,0 0-12 0,-2 3-12 0,1-3-12 16,0 1 26-16,-1 2-17 0,1 1-6 15,-1-1 0-15,0 2 22 0,0 0 4 16,-4 6-3-16,0 0-7 0,-1 4 10 0,2-2 14 15,-2 4-12-15,0-1-6 0,3 0 4 16,-3-1 0-16,3 2-1 0,2-1 5 16,-2 0-9-16,1-4-11 0,0 1 10 0,3-4-5 0,-1 1-12 15,-1-2 12-15,2 1-10 0,0-2 2 16,0-7-5-16,0 11 2 0,0 0 10 0,0-1-14 16,14 10-3-16,-7-5-3 0,-1-3-10 0,4-2 10 15,-2-4-6-15,1 3 3 0,0-4-9 16,2-1 2-16,-4 0-55 0,2-3-31 0,10 1 9 15,-8-2-221-15,-11 0-60 0,10 0 37 0,-1 0 4 16,-1 0 30-16,5-9-45 0</inkml:trace>
  <inkml:trace contextRef="#ctx0" brushRef="#br0" timeOffset="48589.83">12943 15529 209 0,'-4'-2'325'0,"0"0"-55"0,2 2-44 0,-1-2-24 0,2 1-21 0,-3 1-9 0,1-2-24 15,1 2-19-15,0-1-14 0,1 1-24 0,-1 0-4 0,-1-1-7 16,2-1-12-16,0 2-20 0,1-1-1 16,-2 1 11-16,2-2-1 0,2 2-15 0,0-1-10 15,1 0 3-15,2-1-2 0,-1 2-3 0,1-3-5 16,8-4-14-16,-1 4-2 0,6-2 1 0,-1 0-26 15,-2 1-42-15,4 1-26 0,-1-4 9 16,1 1-314-16,2 1 21 0,-4-1 15 0,2 3 35 16,-2 0 45-16,-4 1-50 0</inkml:trace>
  <inkml:trace contextRef="#ctx0" brushRef="#br0" timeOffset="49090.03">13610 15337 442 0,'0'1'150'0,"-1"0"2"0,-2 3-5 0,2-2-3 0,-3 2-7 0,3-1-35 0,-3 2 21 0,0 0-15 0,2 1-5 0,-1-1-23 0,-5 9-6 15,1-1-13-15,-1-2 0 0,1 3-13 16,3-5-5-16,2 1 3 0,0-3 1 0,2 1-22 15,-2-1 7-15,2-1-21 0,0-6 18 0,0 0-1 16,0 8-18-16,0-2 26 0,0-6-17 16,21 21-5-16,-12-18 13 0,0 0-4 0,1-1-8 15,-2-2-16-15,-8 0 13 0,10 0 8 0,17-11-11 16,-12 3 5-16,-3-2 15 0,-5 4-11 16,5-4 3-16,-8 2-11 0,2 1 3 0,-3-1-4 15,-2 4-5-15,1-3 14 0,-2 1-20 16,0 1 6-16,0-1 2 0,0 6 0 15,0 0-6-15,0-8-13 0,0 8-37 0,0-9-32 16,-11-5 7-16,8 10-172 0,-7-5-87 0,0 4-1 16,2 0 17-16,4 1-9 0,-1 1 36 15</inkml:trace>
  <inkml:trace contextRef="#ctx0" brushRef="#br0" timeOffset="49447.04">13572 15182 251 0,'-2'-6'293'0,"0"3"-60"0,2 1-28 0,-1-3-47 0,1 4-18 0,0-2-3 0,-2 0-32 0,2 2-9 0,-5 0-5 0,2 1-8 0,-3 1-5 16,1 0-14-16,-9 8-20 0,-2 2 12 15,-1-2-12-15,2 4-9 0,-3 1 13 16,5 1 9-16,-4 0-17 0,4 1-7 0,2-1 2 16,1 4-3-16,-2-3 2 0,1 2-12 0,-1-2 5 15,3 1 4-15,1 0-8 0,-2 1 4 0,4 1-6 16,1-1-13-16,2-3 1 0,2 1 7 16,-2-4-3-16,3 0 10 0,0-4-13 15,0 4-8-15,16 16 10 0,-5-13 1 16,1-2-26-16,3-2-47 0,4 0 7 0,0-3-172 15,1-3-148-15,4 1 27 0,0-3 21 0,0-2 22 16,-12-1 12-16,7 0 7 0</inkml:trace>
  <inkml:trace contextRef="#ctx0" brushRef="#br0" timeOffset="49799.82">13953 15143 269 0,'1'2'98'0,"3"0"0"0,-1 1-5 0,1 1-13 0,5 5 29 0,-1 3-9 15,4 2 6-15,-3 5-6 0,0-1 4 0,0 3-34 16,2-2 17-16,-3 4 3 0,-1 1 13 16,0 0 7-16,-1-3-6 0,-2 3-25 0,0-1-11 15,-2 2 14-15,0-4-6 0,-2 1-13 0,0-11-17 16,0 4 5-16,0 4-8 0,-19 18 1 16,10-20-24-16,-4-2-12 0,-6 0-41 0,-2 1 4 15,2-4-176-15,-4-2-164 0,1-1 28 16,0-2 5-16,2 0 62 0,0-2-12 0</inkml:trace>
  <inkml:trace contextRef="#ctx0" brushRef="#br0" timeOffset="50705.48">13220 15451 367 0,'0'0'126'0,"0"-13"23"0,0 13-39 0,0 0-2 0,0 0-5 0,13-26-9 0,4 20-24 0,2 1-9 0,2 0-33 0,-1 2 20 16,1-2 19-16,0 1-31 0,1 1 50 0,2 1-40 15,-1-2 9-15,2 1 16 0,-3 0-12 16,0 0 7-16,1-1-5 0,-1 0-7 0,-3 2 13 15,4 0-24-15,-3-2 2 0,-2 0 3 0,1 1-4 16,1 1-6-16,-2-1-9 0,-1 1-3 16,-5 2 6-16,-2-2 12 0,-1 1-16 0,0 0-2 15,-4-1 4 1,2 1-8-16,-2-1-15 0,1 0 1 0,-2 2-4 0,1 0 11 16,-5 0 1-16,8 0 0 0,-3 0-5 15,-5 0-9-15,10 0-9 0,-1 0 16 0,-3 0-8 0,1 0-4 16,2 0-10-16,-2 0-17 0,0 0-19 0,-2 0 3 15,-5 0-158-15,10 0-169 0,-4 0 33 0,-6 0 28 16,7 0 14-16,-7 0 17 0</inkml:trace>
  <inkml:trace contextRef="#ctx0" brushRef="#br0" timeOffset="51005.1">13393 15509 529 0,'-19'7'252'0,"5"-1"-41"0,3-3-31 0,0-1-17 0,6 0-15 0,-2 0-10 0,3 0-26 0,1-1-11 0,-2-1-20 15,1 2 3-15,2-2-14 0,0 1-14 0,2-1 12 16,1 1-18-16,2 0 3 0,2 1-19 16,17 1 16-16,-1-2-6 0,5-1-13 0,-1 0 7 15,2 0-9-15,-13 0-2 0,8 0-9 16,4 0 14-16,2 0-13 0,0 0 2 0,-1 0-12 15,24-11 8-15,-31 10-6 0,1 1-6 0,-3-3 6 16,-8 2-8-16,2 1 8 0,-2 0-19 16,-4-2 18-16,-2 2-13 0,1 0 2 0,-1-1-18 15,2 0-19-15,-2-1-55 0,2 1 8 16,0-2-276-16,4-6-29 0,-1 1 32 0,-4 2 24 16,0 1 12-16,-2 1 39 0</inkml:trace>
  <inkml:trace contextRef="#ctx0" brushRef="#br0" timeOffset="51338.16">13402 15302 256 0,'-4'-2'273'0,"-1"2"-47"0,2-1-48 0,1 1-6 0,-1-2-32 0,2 2 8 0,-3 0-40 0,4-1-2 0,0 0-3 0,1-2-27 16,2 2-17-16,3-1 2 0,1 1 2 0,-2 1-18 15,18-2 1-15,-2 0 5 0,0 2-4 16,3-1-13-16,-11 1 4 0,4 0-16 16,2 0 3-16,5 0-4 0,-5 0-8 0,4 0 13 15,-1 0-21-15,-7 0 19 0,2 0-3 0,-5 0-8 16,-2 0-1-16,0 0-8 0,-2 0-6 0,-2 0-36 15,-6 0-49-15,8 0 9 0,-8 0-175 16,18 14-125-16,-15-12 40 0,0-1-3 0,0 0 25 16,-2 2-18-16</inkml:trace>
  <inkml:trace contextRef="#ctx0" brushRef="#br0" timeOffset="51554.92">13413 15560 209 0,'-6'5'282'0,"0"-2"-27"0,2 1-57 0,0-4-1 0,1 3-44 0,2-3 5 0,-2 2-18 0,6-2-17 15,0 0-15-15,3-1-20 0,13 0-1 0,4-2-12 16,3-1-4-16,-1 1-11 0,6-1-7 0,-2-1-14 16,3 1 7-16,0-3-24 0,3 0-38 15,6 0 2-15,-3-4-163 0,3 3-152 0,-3-2-33 16,2 1 66-16,1 0-5 0,-4 0-27 0</inkml:trace>
  <inkml:trace contextRef="#ctx0" brushRef="#br0" timeOffset="52088.01">14748 15207 506 0,'-1'-1'178'0,"-2"1"-69"0,2-1 24 0,-2 2-7 0,-2-1-19 0,-1 2-18 0,-6 6-4 0,3-3 9 15,-3-1-11-15,-1 4-14 0,-1 1-16 0,1 0 3 16,0 2-14-16,-1 0 12 0,4-1-4 16,-3 2 1-16,3-1-24 0,1 2 25 0,-1-1-23 15,2 1 12-15,0 0 7 0,2 2-23 16,1-5-5-16,0 7 2 0,4-7 7 0,-1 1-1 15,2 0-31-15,0-11 29 0,0 13-27 0,12 15 2 16,-5-16 13-16,4 1 2 0,-1-1-3 16,3-2-10-16,4-4-1 0,0 2 12 15,6-4 4-15,1-4-5 0,-13 0 4 0,6 0-20 16,23-14 9-16,-16 4 5 0,-4-1-11 0,-1-3 5 16,-4-1-6-16,4 1 1 0,-6-1-2 0,0 1 2 15,-4-1 0-15,-3 1-6 0,-2 0 10 16,2 3-17-16,-6 0 11 0,0 11-5 0,0-9-1 15,-12-11 4-15,-2 11-3 0,-7 3 1 0,-7 1-245 16,1 1-124-16,1 2 39 0,-3 2 55 16,15 0 11-16,-19 10 21 0</inkml:trace>
  <inkml:trace contextRef="#ctx0" brushRef="#br0" timeOffset="68878.48">18677 2805 425 0,'0'0'104'0,"-14"0"-15"0,14 0 17 0,0 0-14 0,0 0-11 0,0 0 12 0,0 0-19 16,0 0 26-16,0 0-35 0,0 0 20 0,0 0 5 15,0 0-16-15,-14 0 12 0,14 0-33 0,0 0 7 16,0 0-18-16,0 0 3 0,0 0 20 16,0 0-16-16,0 0-19 0,0 0 13 15,0 0-11-15,0 0 6 0,0 0-3 0,0 0-5 16,0 0-7-16,0 0-2 0,0 0 13 0,0 0-17 16,0 0 13-16,0 0-21 0,0 0 4 15,0 0-7-15,0 0 1 0,0 0 11 0,0 0-1 16,0 0-8-16,0 0-9 0,0 0 15 0,0 0-5 15,0 0 10-15,0 0-4 0,0 0-8 16,0 0 12-16,0 0-17 0,0 0 9 0,0 0-19 16,0 0 16-16,0 0-7 0,0 0 17 0,0 0-15 15,0 0-1-15,0 0-3 0,0 0 9 0,0 0-3 16,0 0-10-16,0 0 10 0,0 14-3 16,7-14-14-16,0 1 11 0,12 6-1 15,-2-3 8-15,0 2-4 0,1 1-4 0,0 2 10 16,-1 0-7-16,-1 0 1 0,0 2-13 0,0 1 0 15,-2 1-2-15,-2-1-5 0,1 1 15 0,-4 0 15 16,-2 3-30-16,0-2 22 0,-7 0-6 0,0-5 11 16,0 5 12-16,-16 16-10 0,6-13-5 15,-3-2 17-15,-2-1-8 0,0-1 3 16,1 2 7-16,-2-3-18 0,2 1 7 0,2-8-17 16,-3 6 22-16,4-4-9 0,5-2 15 0,0 0-8 15,1-1-5-15,1-1 3 0,-2 0-5 0,2-3 22 16,2 3-5-16,0-3 27 0,0 1-10 15,-1 0 29-15,3-1-26 0,0 0 7 0,0-4-6 16,0 1-17-16,2-1 5 0,5-10-14 16,3 0-4-16,2-3 3 0,1 0 0 0,3-1-9 15,0-2-7-15,0 3-2 0,0-2-10 0,-1 0-8 16,0 2 4-16,1-2-4 0,-1-1 11 0,0 1 0 16,-3-1-7-16,1 4 10 0,-4 0-9 15,1 3 8-15,-1-1-6 0,-2 3-6 16,1-1 8-16,-5 5-1 0,1 1 4 0,-2 0-2 15,0 2 7-15,0 0 11 0,0 1-12 0,-2 0 12 16,3 0-9-16,-2 2-6 0,1-2 3 16,-1 2-8-16,-1 0 0 0,0 0 6 0,2-1 2 15,-2 0 5-15,0 2 1 0,0 0-11 16,0 0-8-16,0 6 11 0,-1 1-7 0,0-1 1 16,1 1 4-16,-3 13 4 0,3-10-15 15,0 4 11-15,0 2-5 0,0 2 6 0,0 0 0 16,0 2 2-16,0-2-3 0,12 19-6 0,-7-17 4 15,1-5 13-15,1-1-12 0,0 2 8 16,-1-3-4-16,-1-4-11 0,0-1-43 0,1-4-20 16,-2 0-44-16,1 1 11 0,-1-5-151 15,0 0-130-15,-4 0 0 0,0 0 24 0,0 0 46 16,14-11 16-16,-12 6 5 0</inkml:trace>
  <inkml:trace contextRef="#ctx0" brushRef="#br0" timeOffset="69295.08">18610 2639 413 0,'-2'-2'249'0,"-1"2"-46"0,1-2-42 0,0 2-26 0,-1-3 10 0,1 2-27 0,0 1-9 0,0-1-25 16,1 1 6-16,0-2-4 0,-2 2-29 16,3 0 3-16,0 0-7 0,0 0 1 0,0-1-2 15,1-2 2-15,3 3-19 0,-1 0-12 16,1 0-5-16,2-1 12 0,1 1-11 0,0 0-10 15,14-2 9-15,-2 2 12 0,1-1-6 0,2 0-14 16,0-2 9-16,1 3-5 0,-3-2-9 16,5 1 5-16,-1 0 1 0,0-4 6 0,-2 4-5 15,0-2 0-15,-3 3-6 0,-4 0-17 0,-2-2 16 16,-2 2 9-16,-1 0-17 0,-3-1-8 0,-7 1 6 16,6 0-4-16,-6 0-53 0,9 0 5 15,-2 0-74-15,-7 0-84 0,7 0-135 0,-7 0 26 16,9 0 19-16,0 12-22 0,-5-12 4 15</inkml:trace>
  <inkml:trace contextRef="#ctx0" brushRef="#br0" timeOffset="70144.08">19270 3021 282 0,'0'0'248'0,"0"0"-32"0,0 0-8 0,0 0-16 0,0 0-30 0,0 0-10 0,0 0-11 16,0 0-24-16,0 0-5 0,0 0-23 16,0 0 1-16,0 0-14 0,0 0-6 0,0 0-5 15,0 0-8-15,0 0-14 0,0 0 8 16,0 0-10-16,0 0-3 0,0 0-13 0,0 0 0 16,0 0 13-16,23-2-12 0,0 1-7 15,-14 1 2-15,22-6 6 0,-13 3-2 0,-1 1-10 16,0-1-3-16,1 0-9 0,-4 1 9 15,-3 1-1-15,-2-1-6 0,1 1 3 0,-7 1-1 16,5-1 2-16,-4 0-10 0,0 1 9 0,-2 0-4 16,1 0 3-16,1-2-10 0,-2 2 10 15,0 0-1-15,1 0-12 0,0-2 3 0,-2 2-21 16,2-1-46-16,-3 1 3 0,1-1-167 0,-1-1 19 16,-1 0-204-16,1-1 42 0,0 1 22 0,0 1 77 15,1-2 8-15</inkml:trace>
  <inkml:trace contextRef="#ctx0" brushRef="#br0" timeOffset="70943.93">19696 2773 425 0,'-2'-2'250'0,"1"1"-24"0,0 0-37 0,-2 1-23 0,2-1-29 0,1 0-4 0,-1 0-13 16,2 1-31-16,0 1 5 0,-1 1-11 15,7-1-4-15,-2 0-18 0,14 6-6 16,-1-5-4-16,2 3-22 0,0-1 7 0,0-3-14 16,0 1-2-16,-11-2-12 0,3 0 2 0,1 0-2 15,-2 0 2-15,0 0-9 0,-1 0 7 16,-3 0 3-16,6-11-10 0,-5 8 12 0,-4 3 0 15,-1-3 13-15,3-1 6 0,-4 3 7 16,1 0-7-16,1-1 5 0,-3-1 0 0,3 3-6 16,1-1-1-16,-3 0 0 0,0-1-4 0,-1 0-14 15,1-1 8-15,0 3-7 0,-1 0 2 16,2-1-8-16,-3 1 1 0,0 0-4 0,0 0 6 16,0 0-4-16,0 15-3 0,-2 4 1 15,2-11-8-15,-11 24 4 0,1-10 6 0,-1 1-8 16,-2-1 13-16,0 2 1 0,0-4-6 15,-1 0 7-15,1-1-1 0,-2-2-8 0,-3 2-9 16,1-1 17-16,-2-1-8 0,0 0-3 0,0-2-7 16,-2-2 15-16,3 2-2 0,3-4 1 0,-2 0-5 15,3-3-3-15,3-1 6 0,2-2 4 16,0 1-17-16,5-4 12 0,-2 3-1 0,0-3 2 16,2-2-5-16,3 2 9 0,-1-2 1 0,-4 0 6 15,6 0-4-15,0 0 7 0,0 0-2 16,0 0 5-16,0 0-10 0,0 0-1 0,-6 0 8 15,6 0-5-15,-7-2 2 0,7 0 0 16,0 1-16-16,2 0 7 0,-2 0-6 0,1-1 5 16,-1 1-1-16,4 1-16 0,-3-2 6 0,1 2 2 15,-2 0 3-15,2 0-6 0,1 0-1 16,1 1 11-16,-1 1-4 0,4 0 2 0,8 3-12 16,-5-2 10-16,7 5 7 0,0-1-8 0,3-2-20 15,2-1-28-15,-3 2-70 0,7-2 12 16,-5 0-264-16,2-4-29 0,-10 0 26 0,3 0 23 15,19-11 23-15,-19 4 43 0,4 0 7 0</inkml:trace>
  <inkml:trace contextRef="#ctx0" brushRef="#br0" timeOffset="71376.85">20041 3049 329 0,'0'2'148'0,"0"0"-27"0,0 1-17 0,0 2-13 0,0 0 22 0,1 1 18 0,-1 0-18 0,0 3-23 0,0-1 2 0,0 6 11 15,0-1-24-15,0 3-6 0,0-3 5 0,-14 17 0 16,9-15-33-16,-1 1 10 0,-3 0-12 0,1-1-7 16,-3-3 6-16,0-3-13 0,-1 2-7 15,0-2 8-15,2 0-9 0,0-4 2 0,3 0 1 16,-1-2-22-16,3-1 18 0,0-1 7 0,0 1 3 15,3-2-15-15,2 0 7 0,0 0 6 0,0 0-3 16,0 0 10-16,0 0-8 0,-12-15-9 16,12 11-4-16,1-3 4 0,1 2-1 0,4-9-1 15,3-1-9-15,-1 3 2 0,1 3-2 0,0-3-2 16,-4 5 9-16,1 1-2 0,0 1-11 16,-2 1-8-16,0 1 18 0,-1 1-18 0,1 0 6 15,0 0 3-15,-1 0-4 0,0 1 0 16,1 1 6-16,-1 0-16 0,-3 0 1 0,0 0 10 15,0 0 0-15,8 0-2 0,-8 0 4 16,23 17 1-16,-15-10-12 0,1-2 14 0,-4 0 6 16,4 4 1-16,2 1-22 0,1-1-80 0,3-2 11 15,-5-5-276-15,2-2-20 0,-12 0 26 16,9 0-1-16,6 0 6 0</inkml:trace>
  <inkml:trace contextRef="#ctx0" brushRef="#br0" timeOffset="71643.7">20340 3069 347 0,'0'-1'220'16,"0"1"-43"-16,0-1 0 0,0 1-42 0,0 1-17 0,0 0 11 0,1 2-29 0,-1 2-19 0,0-1 17 15,-1 0-4-15,0 4-22 0,-4 7 1 0,5-9-20 16,0 3 2-16,-7 16 11 0,5-10-17 0,-2 0 10 15,-1 1-9-15,2 2-8 0,-4-2 5 16,0-1 1-16,2 0-1 0,1 0-6 0,-1-1 5 16,0 2-5-16,-1-1-19 0,-3 1 6 15,2-1 4-15,1 0-40 0,-6-1-47 0,6-4 4 16,-4 2-185-16,3 1-146 0,0-4 23 0,3-1 25 16,3-4 16-16,-1-2 13 0</inkml:trace>
  <inkml:trace contextRef="#ctx0" brushRef="#br0" timeOffset="72043.32">20458 3292 351 0,'0'-7'281'0,"0"6"-47"0,0-3-44 0,1 1-38 16,-1 0-5-16,1 1-19 0,2-1-12 0,1 3-14 16,-1-1-11-16,1 1-9 0,3 0 2 0,-2 1-33 15,-1 2 5-15,3-1 0 0,-3 2-11 16,0 0-8-16,1 10-2 0,0-1-18 0,-2 1 7 16,-3-14-2-16,0 14-14 0,-14 16 13 15,5-15 7-15,-1-1 10 0,2-1-4 0,-1-1 2 16,1-3 1-16,3-2 4 0,1-2-3 0,2-1-11 15,-1 0 8-15,2 1-9 0,-2-3 6 16,1-1-4-16,2 2-4 0,-2-2 0 0,2-1-1 16,0 0 4-16,0 0-3 0,0 0-16 15,0 0 9-15,12 10-5 0,7-7 12 0,-1-1-7 0,5-2-7 16,-10 0-12-16,5 0-9 0,5 0-45 16,0 0-45-16,25-18 9 0,-27 11-220 0,-8-4-62 15,-3-3 23-15,-5 4 25 0,-4-1 22 0,-1 3 12 16,0-6 0-16</inkml:trace>
  <inkml:trace contextRef="#ctx0" brushRef="#br0" timeOffset="72709.86">20915 2632 269 0,'0'5'162'0,"0"-2"0"0,0 2-20 0,0 3-6 0,-1-1-2 0,0 8-34 0,1-6 6 15,-9 14-29-15,5-7 25 0,-2-2-44 16,-2-2 16-16,-1-1-12 0,1 0 0 0,2-4-7 15,1 0 2-15,0-2 13 0,1-1-2 16,1 0 7-16,1-1 6 0,-1-1 11 0,2-1-7 16,-3 0-5-16,4-1-10 0,0 0-4 0,0 0-18 15,0 0-3-15,-14-10 0 0,12 7-8 16,-1-1-8-16,0-1-1 0,2 0 4 0,0 0-16 16,0 1 17-16,-1-1-13 0,2-1 11 0,0 6-16 15,0 0 0-15,11-26-6 0,-4 15 2 16,3 0-2-16,1-3 4 0,3 6-10 0,-2 1-8 15,3 1 7-15,1 0-2 0,1-3 2 16,2 4-1-16,0 3-1 0,0-2-2 0,3 1-2 16,1 1 4-16,0 2-1 0,-1-1-1 15,1-1 2-15,-4 1 5 0,-4 1-8 0,7-1 1 16,-3 1-4-16,-3 0 4 0,-6 0 2 0,3 0-6 16,-7-1-1-16,-6 1-6 0,0 0 9 15,9 0 7-15,-3 0-4 0,-6 0-6 16,9 0-14-16,-9 0-17 0,8 0-21 0,-8 0-40 15,8 0 9-15,-8 0-120 0,0 0-139 0,6 0 24 16,-6 0-64-16,6 6 21 0,-7-5 8 0</inkml:trace>
  <inkml:trace contextRef="#ctx0" brushRef="#br0" timeOffset="72976.77">20705 2887 465 0,'-4'2'251'0,"0"0"-30"0,0-1-31 0,1 0-26 0,1 0-24 15,2 0-6-15,-3-1-29 0,5 1 2 0,0-1-8 16,5 3-7-16,12-1-18 0,3 0-7 0,4 0-9 16,4 1 0-16,-2-1-12 0,1 0 3 15,1-2 3-15,-1 2-13 0,-1-2-8 0,2 2-5 16,-1 1 5-16,-1-3-7 0,-5 1-3 0,3 0-3 15,-2 2 3-15,-1-3-3 0,-3 0-3 0,1 1 0 16,-1 1-50-16,-9-2-21 0,0 0 7 16,1 0-230-16,-3 0-101 0,1 0 14 0,-4 0 25 15,3-11 17-15,-9 9 6 0</inkml:trace>
  <inkml:trace contextRef="#ctx0" brushRef="#br0" timeOffset="73492.92">20944 3138 430 0,'0'4'208'0,"-2"-1"-57"0,2 2-28 0,2 1 7 0,-1 0-17 16,-1 12-8-16,0-10-15 0,0 5-8 0,0 4-9 16,10 20-6-16,-6-19-16 0,1 2-1 0,-2-2-18 15,-1 1 9-15,2-1 11 0,0 1-11 16,0-2-8-16,-2-5 0 0,1 0-16 0,-2-3 1 16,1-2 9-16,0 0-7 0,-1-2-10 0,0 0 4 15,1-1 8-15,-1-1-7 0,-1-1-2 16,1 1 25-16,0 0-6 0,2-3-5 0,-3 0-4 15,0 0 4-15,0 0-1 0,5-10-11 16,-3 5 11-16,4-9-19 0,0 0 9 0,-2-3-1 16,0 2 18-16,2-2-5 0,-3-1 1 15,-3 2 4-15,1-3-22 0,1 2 13 0,0-2 5 0,-2 5-3 16,1 1 7-16,-1 13-9 0,0-10 0 16,0 2-6-16,0-6 5 0,0-1 4 0,0 3-1 15,0 1-3-15,0 1 10 0,0-2-10 16,0-1-2-16,17-12 1 0,-12 14 0 0,-1 2-16 15,5-4-1-15,-3 2 0 0,1 3 16 0,3-1-14 16,2 1 1-16,1 0-9 0,0 2-26 0,-4 2-32 16,4-3-25-16,6 4 8 0,-9 1-214 15,3 0-115-15,-4-2 25 0,-1 2 16 0,-2 0 19 16,0 0 42-16</inkml:trace>
  <inkml:trace contextRef="#ctx0" brushRef="#br0" timeOffset="74092.73">21207 3251 520 0,'-3'-1'244'0,"2"1"-22"0,1 0-20 0,-1 0-38 0,-2-1-23 0,2 0-8 16,1-1-16-16,0 2-11 0,0 0-11 15,5 0-11-15,-1-2-19 0,0 2 0 0,0 0-2 16,1 0-15-16,0 0-8 0,2 0 0 0,-1 2-3 16,0 0-9-16,-1 0 12 0,9 6-15 15,2 1 3-15,-5-1 3 0,0 1-14 0,0 3-5 16,-3 0-1-16,-1-1-8 0,-1 2 13 0,2 1-4 15,-3-1-3-15,-2-3 0 0,-1 1 2 16,0-3-13-16,0 0 12 0,-2-4-8 0,1 3 2 16,-1-3 2-16,2 1-9 0,-2-2 4 0,0 1 4 15,1-2 7-15,-1-2-15 0,0 0 3 16,0 0 8-16,0 0-3 0,0 0-12 0,0 0 13 16,-1 9 0-16,1-9-5 0,0-3 6 0,1-1-10 15,-1 0 13-15,3-2-6 0,-2 0-2 16,4-10 3-16,4 1-2 0,1-2-2 0,-4 3 1 15,4-1-2-15,-4 2-6 0,4 0-1 0,-1 1 13 16,0 1-6-16,-2 3-8 0,5-1 10 0,-4 5-8 16,0-1 6-16,-1 1-2 0,1 0 4 15,-3 4 4-15,1 0-2 0,-6 0-15 0,0 0 11 16,8 0-2-16,-8 0 2 0,17 10 1 0,-13-4-4 16,-1-4 5-16,5 13 1 0,-3-5 3 15,0 3-4-15,-1-1 0 0,-3-1 3 0,3-3-4 16,-2 0-4-16,-2 2 7 0,2-5-12 15,-2 1-17-15,0 0-76 0,1-1 9 0,-1-5-157 16,0 0 23-16,0 0 17 0,0 8 15 16,-1-2 18-16,1-9-138 0,1 2 16 0,2-3 8 15</inkml:trace>
  <inkml:trace contextRef="#ctx0" brushRef="#br0" timeOffset="74525.7">21920 2696 467 0,'0'-1'194'0,"2"0"-36"0,-2 0-25 0,1-1-13 0,0 2-5 0,-1 3 10 15,-2-2-15-15,-2 0-5 0,0 3-1 16,-9 9-7-16,-2-1-7 0,-2 0-15 0,4 0-4 16,-3 1 1-16,2-1-15 0,0-1 0 0,2-1-9 15,0 0 7-15,2-3-14 0,0 2-5 0,4-2 1 16,2 0-2-16,-1-3-12 0,-2 1 13 16,5-3-7-16,-2 3-11 0,3-3 3 0,-2 0-13 15,2 2 12-15,0-1 1 0,1-1-14 16,0 2-1-16,0-4 8 0,0 0-1 0,0 0 3 15,0 6-9-15,24 7 3 0,-11-7-5 0,3-1 9 16,6 0-6-16,-4-1 1 0,1 1 2 0,-2-3-6 16,1 2-10-16,-4-3-3 0,0 0 3 15,-4 0-19-15,-2-1-13 0,1 3-18 0,-2-3-31 16,0 3 8-16,-1-3-111 0,-1 0-117 16,-5 0 20-16,0 0 22 0,8 0 20 0,-8 0 16 15,9 0-86-15</inkml:trace>
  <inkml:trace contextRef="#ctx0" brushRef="#br0" timeOffset="74758.89">21807 3028 719 0,'-6'3'262'0,"5"-2"-35"0,-3 0-35 0,3 0-10 0,-2 0-27 0,2 1-16 0,-2-1-17 0,2 0-13 0,0-1-12 0,-1 2-12 15,2-2-9-15,2 2-5 0,0-2-7 16,1 0-12-16,5 0-3 0,-2 1-5 0,19 0-12 16,-4-1-7-16,0 0-4 0,-10 0-44 0,7 0-71 15,1 0 11-15,2 0-230 0,-1 0 25 16,17-10-119-16,-19 6 27 0,-9 0 67 0,8-2 10 16</inkml:trace>
  <inkml:trace contextRef="#ctx0" brushRef="#br0" timeOffset="75391.42">22163 3037 728 0,'1'0'229'0,"2"-2"-16"0,0 0-30 0,-2-3-18 0,3 4-20 0,-2-6-1 0,5-6-19 0,0-1-6 16,0-2-31-16,-3 0 8 0,1-2-18 15,-1 0-7-15,-1 1-18 0,2-3-7 0,-3 1-13 16,0-1 2-16,0-1-11 0,-1 3-8 0,-1 0 5 16,0 3-9-16,2 4-7 0,-2 11-5 0,0-11 15 15,0 2-9-15,0 2 2 0,0 0 4 16,0 7-9-16,0-7 2 0,0 1-6 0,0 6 2 16,0-6-2-16,0 6 5 0,0 0-5 0,0-8 3 15,0 8 0-15,0 0-18 0,0-7 6 16,0 7 6-16,-5-7 5 0,5 10-9 0,0 1 2 15,0 2-1-15,0 0-11 0,0 3 11 16,-1 10 5-16,1-8-1 0,0 4 10 0,0 4-7 16,0 1-6-16,10 21 4 0,-5-21 3 15,-3-1-9-15,3-3 8 0,2 2 7 0,0-2-9 16,-1-3 5-16,-1-2-4 0,-1-5 0 0,2 0-3 16,-3-2 12-16,-2-2-3 0,3 0 2 15,0-2-7-15,-1 0 9 0,-3 0-8 0,0 0 3 16,17-15 8-16,-10 4 8 0,-1 1-21 0,1-4 8 15,-1-1 1-15,-2-2 0 0,2-1-8 16,-1-4 7-16,-1 5 3 0,3 0 2 0,-3 0-9 16,-3-2-4-16,4 4 1 0,1 1 0 0,-4 4 6 15,0 2-5-15,-1 0-3 0,1 3 2 16,0 0 0-16,-2 1 0 0,0 0 0 0,0-1-2 16,2 3-10-16,-1 0 11 0,-1 0-4 0,1 2-10 15,0 0 1-15,-1 0-1 0,0 0 8 16,2 11 9-16,-2-4-10 0,1 12-6 0,0 1 12 15,1 0 2-15,-1 2-6 0,-1-10 1 0,0 6-1 16,0 3 4-16,0 1-19 0,0 0 23 16,0 2 1-16,0-2-15 0,10 22 12 0,-6-23 3 15,0-4-32-15,1-2-72 0,1 0 9 0,0 0-229 16,-2-9-63-16,1-2 19 0,3-4 20 16,-8 0 13-16,7 0 12 0</inkml:trace>
  <inkml:trace contextRef="#ctx0" brushRef="#br0" timeOffset="75742.93">22846 2732 376 0,'2'-2'223'0,"1"0"-17"0,-2-1-11 0,-1 2-36 0,0-2-21 15,3 2-15-15,-3 1-8 0,-1 1-19 16,1 2-26-16,-3 0 11 0,0-2-9 0,-2 3-9 15,-5 8-11-15,-5-2 5 0,3 2-23 0,1-1 1 16,-5-1 5-16,6-1-1 0,-1 5-1 16,0-4-14-16,0 0 5 0,6-2-1 0,-2-2-4 15,2-2 3-15,1 1-10 0,1-2-14 0,-2 1 17 16,2 0-11-16,1-1 3 0,-1-1-5 16,0 0 7-16,3 0-3 0,-1-1-6 0,0 2-14 15,1-3-1-15,0 0 15 0,0 0 3 16,0 0-17-16,11 15 21 0,3-9 1 0,0-1-18 15,2-3 26-15,2 2-28 0,1 0 13 0,0-1-3 16,-2-1-14-16,-3-1 7 0,-4 0-28 16,-4-1-4-16,3 1-28 0,1-1 8 0,-2 2-86 15,-3-2-70-15,-5 0-135 0,0 0-10 0,7 0 22 16,-7 0 4-16</inkml:trace>
  <inkml:trace contextRef="#ctx0" brushRef="#br0" timeOffset="75958.22">22712 3021 256 0,'-2'2'206'0,"-1"-2"-37"0,3 1-24 0,-2-1-16 0,2 1-26 16,0 1-1-16,3-2-12 0,1 0-24 15,2 0 0-15,0 0-1 0,3 0-8 0,14 4 1 16,0-3-16-16,0 0 0 0,4 0 3 0,4 0-53 15,-17-1 3-15,3 0-123 0,3 0-191 0,20-10-22 16,-26 4 18-16</inkml:trace>
  <inkml:trace contextRef="#ctx0" brushRef="#br0" timeOffset="76841.73">23176 2762 464 0,'0'0'212'0,"-2"-2"-22"0,2 2-40 0,0-1 0 0,-1 0-32 0,1-1 2 0,0 1-4 16,0 1-23-16,0-2-5 0,0 0-22 0,0 1 12 15,1 0-13-15,1 1-14 0,0-1 9 16,1-1-9-16,-1 1-12 0,5 0-3 0,-1 1 3 15,-1 0-6-15,6 0-6 0,-4 1-9 0,1-1-12 16,7 0 14-16,15 10-7 0,-15-5-4 0,2-1 0 16,-5 6 3-16,4 4-17 0,-6-3 6 15,2 2 5-15,-4 2-1 0,0 2-10 16,-1-1 14-16,-7 2-1 0,2 0-4 0,-2 2-7 16,0-12 7-16,0 6 12 0,-11 15-11 0,4-14-1 15,0-2 6-15,-1 1-4 0,3-5-3 0,0-2-8 16,-1 0-5-16,3-2 12 0,-2-1 2 15,2-1-5-15,2-1 2 0,-2 2 3 0,2-1-3 16,0-2-7-16,1 2 6 0,0 1 15 16,-3-4 10-16,3 1-11 0,-1-1-12 0,1 0 13 15,0 0 1-15,1-4-10 0,2 0 2 0,-2-1 2 16,7-9-1-16,-1-3-3 0,2 0-2 16,0 1-2-16,2-3 0 0,-1-1-4 0,-1 2-5 15,-3-2 6-15,4 3-10 0,-5 1 2 16,2 1 14-16,-3 1-3 0,1 3-2 0,-4 3 9 15,4 0-13-15,-3 3 3 0,0 1-1 0,2 0-12 16,-4 2 22-16,0-1-15 0,1 1-16 16,0-1-3-16,-1 1 11 0,1 2-4 15,-1 0 5-15,0 0-4 0,0 0 8 0,2 10-2 16,-2-4 2-16,4 12-1 0,-4 0 1 0,0 2 2 16,2-1-6-16,1 0 20 0,1 0-18 0,1-1 7 15,-2-1 1-15,3 0-9 0,-1 1 7 16,-1-4 1-16,1-1-4 0,2 2 14 0,0-4-1 15,2 2 1-15,-4-4-18 0,6 1 3 16,-4-3-8-16,0-4-58 0,1 2 7 0,0-4-128 16,-3 0-103-16,-5-1-55 0,0 0 19 0,6 0 8 15</inkml:trace>
  <inkml:trace contextRef="#ctx0" brushRef="#br0" timeOffset="77207.2">23182 2583 684 0,'-2'-2'160'0,"-2"1"1"0,1-1-18 0,0 2-26 0,3-3-4 0,-3 2-22 0,2 1-17 0,-3 0-3 15,2-1-9-15,2-1 8 0,0 1-2 0,0 1-14 16,3-1-14-16,1 1-8 0,2-3 0 16,1 3 5-16,-2-2-4 0,2 2-5 0,13-1 9 15,-4 0-15-15,5-2-17 0,-4 0 2 0,1 2 10 16,-4 0-8-16,4 0 8 0,2-3-6 16,-4 1-2-16,-4 1 4 0,-2-1 5 15,-2 2-19-15,0-1 6 0,-2 2-1 0,0 0 4 0,-2 0-8 16,4 0-11-16,-8 0-15 0,6 0-39 15,2 0 5-15,-3 0-231 0,18 10 21 0,-10-4 20 16,-4-1 19-16,1-2 14 0,4 6-94 16</inkml:trace>
  <inkml:trace contextRef="#ctx0" brushRef="#br0" timeOffset="77573.64">23754 2664 408 0,'5'-1'177'0,"-5"1"-30"0,4-1 6 0,-3 1-27 0,-1 0-28 0,1 0-14 0,0 0 19 16,-1 1-29-16,2 0-19 0,-2 1 10 0,2 1-7 15,0-1-11-15,-2 4-9 0,1-2 0 0,-1 4 0 16,1-2-8-16,3 13-3 0,-3 2-1 16,1-2 3-16,-1 1-6 0,1 0 1 0,2-2 0 15,-1 1-1-15,-1-1-14 0,-1 2 17 16,1-2-31-16,-1-6 24 0,2-1-5 0,-3 0-6 16,6 3 17-16,-3-3-17 0,-1 0 3 0,0-2 7 15,0-2-12-15,2-2 0 0,-4 2 0 16,1-3 2-16,-1-4-24 0,0 0 0 0,0 0-126 15,0 0-161-15,0 0 24 0,6 11 18 0,-4-15-37 16,-1 2 12-16</inkml:trace>
  <inkml:trace contextRef="#ctx0" brushRef="#br0" timeOffset="77906.64">23700 2867 252 0,'-3'-1'258'0,"2"-1"-26"0,-1 1-34 0,-2 0-51 0,3-1-2 0,-1 2-25 16,1 0 0-16,0-1-16 0,-1 1-5 0,1 0-13 16,0-1-28-16,2-1-9 0,-2 1 7 0,1 1-7 15,1-1-25-15,2 0 8 0,-1 2-10 0,2-1 22 16,4 0-14-16,10 4-1 0,-6-4-6 0,-12 0 2 15,11 0-2-15,-2 0-5 0,2 0-3 16,-3 0-14-16,1 0 15 0,0 0-12 0,-2 0 1 16,0 0-2-16,2 0 1 0,-3 0 0 15,2 0-3-15,-1 0-9 0,0 0-10 16,-1 0-11-16,2 0-32 0,-2 0 5 0,1 0-147 16,0 0-153-16,7 0 24 0,0 0 20 0,13-7 12 15,-14 1 1-15</inkml:trace>
  <inkml:trace contextRef="#ctx0" brushRef="#br0" timeOffset="78589.03">24081 2616 340 0,'-1'-2'166'0,"-1"1"-29"0,2 1-56 0,2 0-8 0,-4 0-10 0,4 0-6 0,0 0 14 15,2 1-8-15,-1 1 14 0,2-2-8 0,0 0-8 16,0 0-25-16,-1 0-3 0,1 0 0 0,0 0 10 16,0 0-15-16,3 0 12 0,-8 0 4 0,0 0 0 15,9 0-11-15,-3 0-4 0,-6 0-12 16,8 0 18-16,-1 0-14 0,-7 0 19 0,7 0-41 15,-7 0 34-15,8 0-8 0,-8 0-18 16,15-10-3-16,-14 9 13 0,3 1 3 0,-3 0 2 16,2 0-42-16,-2 0 23 0,-1 0-17 0,0 0 6 15,0 0 8-15,0 0 0 0,8 14-21 16,-7-9-4-16,-2 2 32 0,2 15 1 0,-1-13-8 16,0 6-2-16,-10 21 7 0,5-11-27 0,-2-3 8 15,0 2-1-15,-2-3 30 0,2 2-26 0,0-2 6 16,-2-1 29-16,1 0-28 0,-2-1 11 15,1-3-5-15,3-1-10 0,-2-1 36 0,3-1-28 16,-4-1 11-16,5-3 5 0,0-2 9 16,0 0 2-16,0-2-22 0,2 0 23 0,-1-3-6 15,2 2-25-15,-2-2 8 0,1 0 20 0,0 1-7 16,0-2 4-16,1 2 8 0,-2-3-6 16,2 4-6-16,0-2 5 0,1-1 0 0,0 1-15 15,-3-1 9-15,3 0 1 0,0 1 6 0,-1-2 4 16,1 0-8-16,0 0-2 0,0 0 8 0,0 0-7 15,0 0 10-15,0 0-16 0,2 1 6 16,0 0-15-16,-2-2 2 0,2 0 10 16,1 1 7-16,-2 0-16 0,3 0-9 0,1-2-1 15,-1 5 10-15,1-3-6 0,0 0-2 16,0 1 0-16,3 0 14 0,-3 0-11 0,-5-1-16 16,6 0 5-16,7 5 4 0,-7-4 0 0,1 1 11 15,-2-1-6-15,0 1 11 0,0-1-20 0,-1 1-5 16,1-2 3-16,-1 2 10 0,1-1-14 15,-2-1 8-15,2 0-33 0,-1 1 5 0,-4-1-193 16,0 0-157-16,7 0 24 0,-7 0 21 16,14-12 15-16,-11 9 1 0</inkml:trace>
  <inkml:trace contextRef="#ctx0" brushRef="#br0" timeOffset="79056.89">24316 2941 345 0,'1'-3'167'0,"-1"3"-10"0,2 0-33 0,-2 1-8 0,0 2 0 0,0 0-25 0,0 2-12 16,0 0 0-16,0 3-8 0,-3 9-5 0,3-9-11 15,0 5-13-15,0 0 6 0,0 1 1 0,-11 19-5 16,8-17-8-16,-1-4 17 0,-2 0-16 0,3-1-28 15,-2-3 32-15,4 0-15 0,-4-2 5 16,0-1-10-16,2-1 16 0,-1-1-20 0,2 1 8 16,-1-1-25-16,-2 0 14 0,2 0 22 15,0-1-20-15,-1-1 6 0,0 1-2 0,0-2-11 16,3 2 4-16,-4-2 1 0,3 1-9 0,0 0-3 16,-1-1 11-16,3 0 22 0,0 0-28 0,0 0 14 15,0 0 2-15,0 0-7 0,0 0-15 16,0 0 23-16,0 0-18 0,0 0 10 0,-6 0-4 15,6 0-2-15,0 0 6 0,0 0-11 16,0 0 4-16,0 0 4 0,0 0-5 0,0 0-8 16,0 0 8-16,-11-9-11 0,12 9 1 0,0 0-3 15,2 2 1-15,1-1 14 0,0 0-16 16,0 0 6-16,3 2-8 0,-2-2 6 0,1 0-12 16,12 4 17-16,-4-1 0 0,3-2-8 15,-11-2-3-15,3 0-19 0,8 0-42 0,-2 0 7 16,6 0-146-16,16-17-79 0,-17 10-58 0,-2-1 0 15,0-1 17-15,-3-2 0 0</inkml:trace>
  <inkml:trace contextRef="#ctx0" brushRef="#br0" timeOffset="79357.67">24527 3044 309 0,'1'0'210'0,"-1"-1"-19"0,0 0-46 0,2-2-33 0,-1 2 3 0,-1 0 3 0,0-1-27 16,0 2-29-16,0-1 13 0,1 0-5 0,0-1-17 15,-1 2-16-15,0 0 4 0,0 0 2 0,2 1-13 16,-2 1-18-16,0 1 10 0,0-1 8 16,-2 2 5-16,2 1-21 0,0 1 25 0,-1 1-13 15,0-1 5-15,1 1-9 0,0 3 1 16,-9 10-5-16,8-10 1 0,-3 4-8 0,-1 2 0 16,1 1 6-16,1-6-6 0,-1 2-2 0,-1 0 20 15,-2 1-15-15,3-1-6 0,-1-3 6 0,2 1-10 16,-1-2 7-16,2-2-22 0,-2 6 19 0,-1-4 2 15,2 1-4-15,3-10 0 0,0 7 0 16,0 1-12-16,0 0-63 0,0-2 8 0,0-6-176 16,0 9 19-16,0-3 17 0,0 1-146 15,9 4 47-15,-5-6-15 0</inkml:trace>
  <inkml:trace contextRef="#ctx0" brushRef="#br0" timeOffset="79755.67">24550 3334 267 0,'3'-4'293'0,"-2"-1"-56"0,3 3-33 0,-3-2-28 0,0 3-19 0,2-3-32 16,-3 2-25-16,2-1 4 0,1 1-10 0,0 1-4 16,-1-2-22-16,2 0-3 0,1 1-3 0,-1 0-27 15,2 2-14-15,-3 0 10 0,3-2-2 0,-1 2 3 16,-5 0 1-16,0 0-7 0,7 0-16 0,-7 0-12 15,7 0 6-15,-7 0-10 0,13 14-7 16,-10-10 5-16,-3 2 8 0,0-2-5 0,-1 2-4 16,-5 8 15-16,-3-3-4 0,1 0-5 15,0 0-1-15,0-2 3 0,3-4 6 0,-4 1 9 16,5-3-10-16,-2 1 1 0,5 0 13 16,-2-2-32-16,0-1 16 0,1 2 3 15,-1-1 0-15,2 1-10 0,-3-3 20 0,4 2-12 16,-2 0 3-16,2-2-8 0,0 0 6 0,0 0 1 15,0 0 1-15,16 7-1 0,-8-5 13 0,-2-2-20 16,15 1 15-16,-12-1-5 0,6 0-8 16,2 0 5-16,21-12-29 0,-21 6-42 0,1 1 5 15,-6-7-127-15,1 5-123 0,-8 0 22 0,-1 0 23 16,-4 0 16-16,0-2-112 0</inkml:trace>
  <inkml:trace contextRef="#ctx0" brushRef="#br0" timeOffset="80438.92">24911 2696 280 0,'1'-1'142'0,"-1"0"-20"0,3-2-20 0,-2 3-12 0,0 0-12 0,-1 3 4 0,0-3-11 0,1 4-12 0,1-2-6 15,-2 3-5-15,0 0-11 0,0-1 7 0,1 1-6 16,-1 0-37-16,0 1 17 0,0-1-7 16,0-1-1-16,0-4 14 0,0 0-10 0,0 7 9 15,0-7-4-15,0 8-5 0,0-8 1 0,0 6 17 16,0-6 1-16,0 7-10 0,0-7-14 0,0 0 17 16,-12 10-22-16,11-10 7 0,-1-2 4 15,-1 1 7-15,3-2-5 0,-3 2 1 16,2 0-13-16,1-2 14 0,-4 0 5 0,3 0-11 15,0-1-30-15,1 1 36 0,-1 0-24 0,1 1 19 16,-2-2-1-16,2 2-14 0,-1-1 28 16,1 1-15-16,0 0 6 0,1-2 18 0,-1 3-14 15,2-1 11-15,-2 2-7 0,0 0-13 16,0 0 15-16,11-5-3 0,-6 5-8 0,2-2-12 16,-1 2 4-16,3-1 5 0,-2 1-9 0,1-1 0 15,1 1-2-15,5 0 9 0,-2 0-6 16,-1 0-1-16,-1 0-23 0,-1 0 21 0,1 0-5 15,-3 0 12-15,2 0-18 0,-3 0 9 16,1 0-4-16,0 0-28 0,0 0 50 0,-7 0-14 16,8 0-5-16,-2 0-18 0,3 0 21 0,-9 0-4 15,9 0-12-15,-3 0 5 0,1 0 11 16,0 0-14-16,-7 0 11 0,9 0-25 0,7-10 34 16,-11 8-17-16,-2 2 12 0,3 0-32 15,-4-1 21-15,2 1 0 0,0 0-3 0,-4 0-27 16,0 0 12-16,0 0 1 0,6 0-79 0,-6 0-88 15,0 0-152-15,13 8 6 0,-16-5 5 0</inkml:trace>
  <inkml:trace contextRef="#ctx0" brushRef="#br0" timeOffset="80738.73">24816 2928 283 0,'-3'0'160'0,"1"0"-26"0,2 0-7 0,0 2-21 0,0 0 13 0,1-1-41 15,3 1 5-15,0 1-15 0,1 0 10 0,13 2-18 16,-4 2-6-16,4-1-30 0,-1 1 33 0,3-5-26 16,2 4 4-16,-3-2 1 0,4 2 7 15,-1-1-14-15,-3-1-5 0,0-2 6 0,3 1-26 16,-3 0 10-16,-4-3-2 0,-2 2-2 15,-3-1-16-15,-2-1 16 0,-3 2 3 0,1-2-3 16,3 1-3-16,-5-1-8 0,0 0-8 0,1 2 1 16,-1 0-134-16,-4-2-112 0,3 0 20 15,-5-2 14-15,1 1-102 0,-2 0-2 0</inkml:trace>
  <inkml:trace contextRef="#ctx0" brushRef="#br0" timeOffset="81405.13">24976 3222 262 0,'0'1'92'0,"0"1"-6"0,0 1 0 0,0 3-35 0,0-3 26 0,1 3-35 0,0 0 25 15,1 1-9-15,-2 0-13 0,0 3-6 16,5 11 23-16,-4-10-13 0,2-3-4 0,-1 0-21 16,-2-1 0-16,1 0 13 0,2 1-5 0,-3-1-1 15,0 0 5-15,3-1-18 0,-3 2 9 16,1-2 11-16,0 1-5 0,-1-3-2 0,1 1-12 15,-1 0 12-15,3-1-25 0,-3 0 9 16,1-1 18-16,-1 1 40 0,2 0-21 0,0-4 11 16,-2 1-10-16,1-1-9 0,2 0-11 0,0-1 2 15,-2-2-10-15,2 0 0 0,1-1-22 16,0-1 18-16,7-4 4 0,-5 0 7 0,3-3-21 16,-1 2-15-16,-3 1 10 0,-1 2 4 15,-1-1-6-15,0 1 16 0,3 1-24 0,-5-1 14 16,2 2-27-16,-3 0 2 0,3 0 1 0,-1-2 30 15,-2 4-21-15,1-2 2 0,1 1-11 16,-1 0 18-16,-1-1 0 0,1 1-2 0,1 1-15 0,-1-1 13 16,-1 1 3-16,3-1 1 0,-2 2-12 15,0-2 4-15,-1 2 14 0,1-1-6 0,-1 0 2 16,2 1 15-16,-1-1-3 0,-1 0-2 16,4 2-16-16,-3-2 25 0,4 0-12 0,-2-1-8 15,0 2-24-15,1-1 24 0,1 0-3 0,2 0-2 16,-1 1 16-16,7-4 0 0,-3 1-32 0,0 1 13 15,-2 1 2-15,-4 1-1 0,1 0-22 16,-1 0 35-16,2 2-11 0,-5-2 13 0,2 1-20 16,0 1 11-16,-1-2-4 0,2 1-18 15,-4 0 4-15,3-1-24 0,-1 2 3 0,0 0 15 16,0-1-24-16,-2 1 3 0,0 0-138 0,0 0 12 16,0 0 17-16,0 0-189 0,0 0 12 0,0 0-36 15</inkml:trace>
  <inkml:trace contextRef="#ctx0" brushRef="#br0" timeOffset="82370.56">25148 3377 376 0,'0'-2'194'0,"0"2"-18"0,2 0-43 0,-1 0 5 0,-1-1-35 0,0 0-5 0,0 1-20 0,0 0-7 15,1 0-5-15,-1-1 2 0,0 1-13 0,2-1 7 16,-2 1-13-16,0 0-1 0,1-2-1 0,-1 2-1 16,0 0-13-16,0 0-4 0,0 0-5 0,0 0 8 15,0 0-10-15,0 0-10 0,0 0 7 16,0 0-24-16,0 0 18 0,0 0-20 0,0 0 11 16,0 0 3-16,0 0-3 0,0 0-22 0,0 0 25 15,0 0-27-15,0 0 5 0,24 18-1 16,-14-9-2-16,-7 2 8 0,2-1 31 0,-4-3-15 15,2 3-1-15,-3-5-12 0,4 2 11 16,-2 0-2-16,-1-1 2 0,-1-1-15 0,2 2 14 16,-1-3-1-16,-1 1-3 0,0 0-9 0,0-3-18 15,1 3 35-15,-1-2 2 0,2 0 2 16,-2-1 7-16,0 3-18 0,1-2 12 0,0-1-7 16,-1-1 23-16,0 0-16 0,0-1 2 15,0 0 7-15,0 0-27 0,0 0 9 0,3-10-2 16,-3 6-1-16,1 1 15 0,-1-3-10 0,1 1 3 15,2-2 16-15,-2 1-13 0,4-6-2 16,0 1-11-16,-1 1 20 0,0 3-1 0,1 0-13 16,-1 1 5-16,0 1 12 0,0 1-7 15,-2 0-25-15,2 1 9 0,-1-1 15 0,0 2 3 0,0-2-3 16,0 1-16-16,-1 1 6 0,-1-1-3 16,2 1-29-16,-2 2 25 0,3 0 4 0,-3 0-18 15,-1 0-4-15,0 0 15 0,0 0-10 16,8 0-1-16,0 13 1 0,-6-8-19 0,3 8 28 15,-2-1-21-15,-2 0-3 0,1-1 17 0,-2-1 5 16,1-1 22-16,0 10-16 0,-1-2 17 16,1 2-22-16,-1-9 11 0,0 4 6 0,0 3-34 15,0 0-17-15,-10 15 3 0,5-18-340 0,1-3 24 16,-1-3 16-16,-1-1 27 0</inkml:trace>
  <inkml:trace contextRef="#ctx0" brushRef="#br0" timeOffset="86052.72">21374 2528 371 0,'0'0'146'0,"0"0"3"0,0-14-9 0,0 14-9 0,0 0-7 0,0 0-21 0,0 0-8 0,0 0-20 15,0 0-6-15,0 0 11 0,0 0-7 16,0 0-20-16,0 0 3 0,0-13-3 0,0 13-4 16,0 0-15-16,0 0 12 0,0 0-13 15,0 0 9-15,0 0-14 0,0 0 21 0,0 0-13 16,19-23-3-16,-20 19-22 0,0 3 21 16,0-1-8-16,-2 1-2 0,-1-3-4 0,3 4 8 15,-1-2-11-15,-1 0-3 0,0-1-10 0,1 0 2 16,-1 1 12-16,2 1-27 0,-3-3 16 0,0 3-1 15,0-2 6-15,1-1 13 0,-1 2-20 0,-1 0-2 16,0-2 7-16,1 2 1 0,0-1-26 16,0 3 17-16,-11-7-2 0,3 3 14 0,2 1-5 15,1 2-5-15,0-2 3 0,1 2-19 16,0-2 19-16,1 2 4 0,-1 1-11 0,-9-3 4 16,5 0 10-16,-1 0-16 0,4 2-6 0,0 1 5 15,2-2 4-15,-1 0-1 0,2 1 2 16,-2 1 7-16,1-1-8 0,2 0 2 0,-2 0 4 15,-1 1-3-15,2 0-7 0,-2-2 3 0,0 2 19 16,-8-3-7-16,2 2-14 0,1 1 1 0,4 0 7 16,-2-1 7-16,4 1-10 0,-1 0-7 0,8 0 14 15,-7 0 8-15,-2 0-16 0,2 0-5 16,1 0-8-16,6 0 11 0,-9 0 4 0,-5 0-1 16,-2 0-2-16,-15 10 1 0,18-7 3 15,4-1 0-15,-4-2-21 0,-1 5 18 0,1-3-15 16,2 0 21-16,2 0-18 0,1 1 11 0,-1 0-1 15,3-2 12-15,-10 5-7 0,5-2-1 16,2-2 12-16,0 1-1 0,3-1-4 0,-2-1-15 16,3 1 6-16,0 2-6 0,1-3 13 0,-3 1-19 15,1-1 8-15,1 3 9 0,0-3-1 16,0 1 8-16,-7 5-11 0,-2 2 3 0,5-3 2 16,-2 2-3-16,2-3-14 0,0 1 15 15,4 0 6-15,-5 3-8 0,2-1-5 0,1-3 9 16,1 1 10-16,0-1-9 0,2 0 2 0,-5 6-4 15,1-5-4-15,2 1 1 0,1-1-7 16,0 0 9-16,1-1-1 0,-5 6-9 0,5-2 1 16,-1-3 9-16,0 1-1 0,1 2 0 0,1-5-10 15,1 4 12-15,-5 3-3 0,4 0 0 16,-1-4-13-16,1 2 20 0,-2 5-5 0,1-3-7 16,0 4 1-16,2 2 15 0,-2-1-8 0,1-1-1 15,1-1-9-15,-2 2 17 0,3-4-5 16,1 6 8-16,0-4-1 0,0-3-10 0,-2 1 7 15,2-3 1-15,0 1 0 0,0 3-11 0,0 2-2 16,0 1 10-16,0 2-4 0,0-1 6 16,0-2-7-16,0 3 0 0,0-2 2 15,0 0 10-15,0 1-1 0,0-4 3 0,0 2-15 16,0-2 7-16,13 13-7 0,-13-26 4 0,0 10-7 16,0 0 14-16,0 0-4 0,0 3-2 15,11 9-3-15,-9-13 2 0,-1 1-1 0,2-3-8 16,-2 2 4-16,3 7-12 0,0 0 12 0,0-4 0 15,-2-3 4-15,3 6-8 0,-1-4 8 0,-1-1-11 16,-2-1 7-16,5 7-7 0,-3-5 10 16,-2-2-9-16,2 5-3 0,1-1 11 0,-2-3-1 15,3 5-8-15,2 0 15 0,-1 2-8 16,0-3 3-16,1 1 0 0,-1-1 4 0,1 0-20 16,-1 1 7-16,-2-3 8 0,0 5 0 0,1-4-12 15,1 0 17-15,0 2-6 0,-2-1 6 16,0-2 0-16,4 0-2 0,-3 2-5 0,0 0-10 15,-1-2 18-15,5 2-10 0,-5-5 7 0,0 0-3 16,1-1-4-16,1 5 0 0,2-1 0 16,1 0-2-16,-1 0 5 0,-2 0-2 0,4-3-3 15,-5 4-10-15,4-3 19 0,3 1-2 0,-6-4 2 16,4 2-6-16,2 2 0 0,-1-2-6 16,-2 0 4-16,0-2 7 0,4 2-4 0,-5-4-10 15,-2 1-2-15,3-2 10 0,-3 0 12 16,-1-1-6-16,1 2-17 0,-1-1 12 0,7 4 7 15,-3-2-4-15,6 0 3 0,-4 1-6 0,2 1 3 16,-3-4-3-16,-1 1-1 0,0-2-7 16,5 4 8-16,-5-2 3 0,1-1-4 0,0 1 2 15,-2-3 1-15,5 5-10 0,1-3 18 0,-3 2-4 16,1-4 3-16,-4 1-5 0,7 1-1 16,-2-1-3-16,-3 0-3 0,2-1-5 0,4 1 9 15,1 0 1-15,-2-1 8 0,2-1-21 0,-2 0 19 16,3 2-14-16,-10-3 12 0,3 0-2 15,-2 0 5-15,6 0 2 0,1 0-18 0,0 0 10 16,18-13-2-16,-18 11-2 0,-2-4 11 16,-1 2 4-16,-4 0-2 0,6-1 5 0,-2-1 5 15,-3-1 3-15,-1 2-12 0,4-1-4 0,-1-1-1 16,-3 0 8-16,2 0-1 0,2-1 10 16,-5 1 19-16,-1 0-13 0,-2 1 20 0,-1 0-9 15,5-3-8-15,-5 1 26 0,3-1-8 0,1-4-5 16,1 2-17-16,-1-2-16 0,-1 2 4 15,2 1-3-15,-1-3 3 0,-1-2 2 0,1 2-2 16,0-2 7-16,1 0-4 0,0-4-8 0,0 4 4 16,-1-1-10-16,2 1-6 0,0-2 7 0,-3 2 7 15,-1-4-13-15,-1 2-6 0,5 3 13 16,-5-2-13-16,-1 1-11 0,0 3 10 16,-3-1 14-16,3 0-8 0,0-3 12 0,-1 4-12 15,-1 1 2-15,1 1-5 0,-1 0-10 0,-2 2 25 16,1 1-18-16,1 0 2 0,2-8-1 0,-3 5 0 15,0 0 11-15,0 2-12 0,2-1 9 16,-3 3-12-16,0-1 0 0,3-1 12 16,-3 2-8-16,1-1-7 0,0 0 16 0,-1-1-14 15,0 2 11-15,1-2 7 0,1-8-13 0,2-2-10 16,-4 12 4-16,0-4-6 0,0 1 3 16,0 0 0-16,0-1-7 0,0-3 6 15,0-2 0-15,0 1 6 0,0 2-6 0,0 1-7 16,0 1 10-16,0-1 12 0,0 1-15 0,0 3 7 15,0-1-2-15,0-4 16 0,0-1-22 0,0 1 12 16,0-1-5-16,-7 4-5 0,7-1-4 16,0 2 12-16,0-1-3 0,0-4 6 0,-14-10-3 15,14 12-9-15,-1 2 5 0,1 0-7 16,-2 1 9-16,1 1-11 0,-1-1 13 16,-1 1-10-16,3 2-4 0,-1-11 3 0,-2 6 0 15,2-2-2-15,0 4 7 0,1 8 4 16,0-11-8-16,0-2-5 0,0 2 7 0,-11-9 0 15,10 12 0-15,1 1-3 0,-1-1 2 16,0 1 2-16,-3-9 4 0,1 3-5 0,0 3 1 16,0 0-6-16,2 4 9 0,-1-2 3 0,1 0-2 15,0 1-1-15,0 1 4 0,-2-9-12 16,-1 4 7-16,0-1 6 0,2 4-4 0,-1 1 2 16,2-2-2-16,-2 2-3 0,-3-5-9 15,3 2 17-15,1 0-8 0,-2 1-4 0,3 1-4 16,-2 1 13-16,1 1-4 0,0-1-5 0,-2 1-7 15,-2-6 10-15,1-2-6 0,-3 2-3 0,3-1-1 16,-3 1 5-16,0-2 5 0,-1-1-7 16,-2 2-5-16,0 0 11 0,-2 0-8 0,-1 0 5 15,-4 1 2-15,-1-2-9 0,2 0-13 16,-4 0 23-16,-2 1-10 0,-3 3-4 0,0-1 1 16,-6 0-13-16,-2 3 19 0,-3 4-7 0,-7-2 3 15,-2 1-70-15,0 3 8 0,22 2-312 0,-10 0 42 16,-6 0 28-16,-1 0 21 0,4 0 8 0</inkml:trace>
  <inkml:trace contextRef="#ctx0" brushRef="#br0" timeOffset="87967.65">25009 2496 343 0,'0'0'88'0,"0"0"-17"0,0-14-27 0,0 14 5 0,0 0-20 0,0 0 13 15,0 0-10-15,0 0-4 0,0 0-16 0,0 0 14 16,0 0 20-16,0 0-48 0,0 0 15 15,0 0 4-15,0 0-20 0,-14 0 20 0,14-12-18 16,0 12-5-16,0 0 13 0,-14 0-25 0,14 0 15 16,-22-8 2-16,16 8 27 0,-8 4-24 0,-1 3-5 15,3 0-5-15,-2 0 21 0,1-1-25 16,0 2-2-16,-1 3 10 0,1-2 1 16,0 2 24-16,1 1-20 0,0-2-14 0,-2 2 12 15,4 0 11-15,0-1-2 0,0 1-18 0,1 3-11 16,1-3 12-16,-2 5 9 0,1-2 0 15,2 0-3-15,1 3 1 0,-3-2 3 0,4-1-10 16,-3 4 9-16,2-4 0 0,2 4 19 0,-3-2-30 16,1-1 15-16,1 2-15 0,-3 2 24 15,3-2-1-15,3-1-8 0,-6 1-8 0,7 2 23 16,-4-2-21-16,1 4 17 0,0-5 7 0,-1 3-17 16,4-5-7-16,-6 0 24 0,1 5-17 15,2-4-13-15,3 1 11 0,-2-2-8 0,-1 2 2 16,2-3 30-16,-1 2-30 0,-3-2 22 0,6-8-16 15,0 3-11-15,0 1 7 0,0 4-12 16,0 1 13-16,0-3 0 0,0 4 17 0,0 1-26 16,0-2 6-16,0-1 3 0,0 2 2 15,0 1-4-15,0-1 5 0,0 0-3 0,0 2 20 16,0-2-15-16,0 0-5 0,0 1 13 0,0 0-9 16,0-1-2-16,0 1 0 0,0 0-7 15,0-5-12-15,0 3 36 0,0 0-21 0,0 2 10 16,0 0-27-16,0-1 16 0,0 0 4 15,14 16-1-15,-10-18-6 0,2 3 8 0,-4-5 12 0,1 3-20 16,1-5 23-16,4 1-3 0,-3-1-14 16,3 2 18-16,-2-3-23 0,0-1 35 0,-1-2-32 15,3 5 38-15,1-2-49 0,0-1 30 16,1 3-16-16,2-2-4 0,-5-4 11 0,4 4-4 16,-6-2 17-16,10 1-16 0,-8-3-3 15,0 1 9-15,-2-1-17 0,2-3 27 0,-1 5-12 16,-1-4 6-16,0 0-6 0,2 0-7 0,-2-1-13 15,2 0 16-15,-1 1-11 0,9 2 15 16,-4 0 2-16,-3-4-3 0,0 2-21 0,1-2 18 16,1 0-20-16,-2-1 2 0,-2 0 2 15,1 0 20-15,-7 0-5 0,7 0 1 0,0 0-3 16,4 0 3-16,16-13 1 0,-9 10 13 0,-5-2-4 16,3 1 9-16,-4-1 14 0,1-1-18 0,3 2 13 15,-3-2 4-15,-2 2-3 0,6-3-18 0,-6-1 16 16,1 3 11-16,0-5 4 0,-1 1-1 15,-5 3 21-15,5-2-14 0,-4-2-7 0,1 1 1 16,0 0-21-16,-1-4 21 0,3 2-13 16,-2 0-4-16,0-3-1 0,1 1-7 0,0 0 12 15,-3-1-26-15,-1 3 17 0,3-2 11 0,2-2-33 16,-5 2-2-16,6-1 15 0,1 2 0 16,-4-1-9-16,0 0-8 0,-4 4 11 0,6-2-30 15,-4 3 37-15,-2 1-7 0,1 1-4 16,-1-1 7-16,0 0-31 0,-2 2 23 0,1-1-2 15,1 1-18-15,1-10 2 0,1 4-3 0,-2 2 17 16,-3 2-11-16,2-2-13 0,-2 3 17 16,1-3 7-16,0 2-10 0,-2 2-11 0,3-1-13 15,-3-1 31-15,1 3-17 0,3-4-7 0,-4 2 35 16,1 0-12-16,0 0-27 0,-1-1 23 16,4-7-9-16,-1 1 15 0,-3 3-13 0,2 2 1 15,-2 0-20-15,0 0 25 0,0 8-17 16,0-5 29-16,0-3 8 0,0 3-13 0,0 5-28 15,0-9 10-15,0 0 6 0,0 3-6 16,0-2 29-16,0 1-9 0,0 0-6 16,11-16 2-16,-11 5 6 0,2 2-16 0,-2 7-6 15,0-3 3-15,0-1 2 0,0-2-5 0,0-1 9 16,0-2 1-16,-13-15-20 0,8 15 4 16,2 2 21-16,2-2 14 0,-5 3-21 15,6-1 2-15,0 6 1 0,-1-8 6 0,-2 1-9 16,1 3 0-16,0 3 1 0,0 1-8 0,-3-6 4 15,-2 1 28-15,-3-3-3 0,-5 2-2 0,-5 2 1 16,-3 1-99-16,-2 1-158 0,-6-2 18 16,-5 0 13-16,-1-1-108 0</inkml:trace>
  <inkml:trace contextRef="#ctx0" brushRef="#br0" timeOffset="136341.41">12140 12303 265 0,'0'0'147'0,"0"0"-22"0,0 0 2 0,0 0 14 0,0 0 1 0,0 0 3 0,0 0-13 15,0 0-16-15,0 0-1 0,0 0-33 0,0 0-1 16,0 0 0-16,0 0-18 0,0 0 5 15,0 0-4-15,0 0-23 0,0 0 19 16,0 0-25-16,0 0-2 0,0 0-5 0,0 0 4 16,0 0-23-16,0 0 17 0,0 0-3 0,0 0-6 15,0 0-18-15,0 0 12 0,0 0-7 0,0 0 9 16,0 0-5-16,0 0 2 0,0 0-2 16,0 0 0-16,0 0 0 0,0 12-9 0,0-12-7 15,13 24 15-15,-13-19-15 0,1 1 12 0,0-3 2 16,0 1 2-16,2 1-2 0,6 6-4 15,0-4 10-15,2 2-3 0,4-2 3 0,1-3 11 16,2-1 4-16,1-2 2 0,-8-1-4 16,4 0-1-16,23-10-1 0,-15 3-6 0,0-3 1 15,0-2-5-15,2 0-3 0,-4-1 7 0,2-2-10 16,-2 2 0-16,2-1 1 0,-3-2-3 0,1-1 0 16,-5 1-20-16,3 2 9 0,-1 1 15 15,-1 0-14-15,-3 1 5 0,1 1-8 0,-4 0 12 16,0 0 9-16,2 4-9 0,-5 0 0 15,-3 5-18-15,4-2-32 0,1 4 6 0,-10 0-178 16,10 0-137-16,17 14 30 0,-14-6 23 0,-1 4 31 16,-5 1-8-16,-3 7 11 0</inkml:trace>
  <inkml:trace contextRef="#ctx0" brushRef="#br0" timeOffset="137175.06">12274 13371 340 0,'-3'-3'204'0,"2"1"-16"0,-1-2-37 0,1 1-9 0,1-1 25 0,-3 2-28 0,2-1-11 16,-1-1 3-16,1 0-24 0,0-1-11 15,0 1 2-15,1 0-18 0,-3 0 10 0,3-1-12 16,-1 1-10-16,1 0-1 0,0-1-4 16,-3 3-10-16,3-2-10 0,-1 0 2 0,1 2-7 15,-1-1-13-15,1 1 4 0,0-1 6 0,0 0-11 16,-2 2-5-16,2 0 2 0,0-1-1 15,-1 1-6-15,1-1-1 0,0 0-6 0,-1 2-10 16,1-2 4-16,0 4 3 0,-2-2-6 0,1 2-10 16,1 1 8-16,-3 0-2 0,3 3 7 15,0 0-14-15,0 0 9 0,0-1 3 0,0 3-1 16,0 0 7-16,0 2-5 0,0 1 0 0,0-1-15 16,12 16 15-16,-11-18 5 0,2 0-13 15,-2-2 26-15,2-2 2 0,1 0 2 0,1 1-1 16,4-4 6-16,9 0-20 0,-7-1 12 0,4 0-13 15,7 0 7-15,23-18 3 0,-17 9-15 0,-5-1 2 16,3-3 7-16,-2-2-1 0,3 0-6 16,0-3 8-16,-4 2-9 0,0-2 6 0,-3 2-4 15,-1-1-7-15,-1 1 0 0,1 0 3 16,-3 3-1-16,-1 2-14 0,-2-4 2 0,-3 7 5 16,3 0-7-16,-7 0-1 0,-2 3-61 0,1 1 7 15,-1 0-224-15,1 0-63 0,-1 0 0 16,2 2-9-16,-3-1 60 0,1 0 20 0,0 1-40 15</inkml:trace>
  <inkml:trace contextRef="#ctx0" brushRef="#br0" timeOffset="140356.71">10814 10915 329 0,'0'0'138'0,"-13"0"-20"0,13 0-16 16,0 0-45-16,0 0-5 0,-15-13 18 0,-3-2 15 0,14 14-10 15,-1 0-8-15,1-3-8 0,1 3-5 16,-1-1-12-16,0 0-10 0,-1 2-3 0,1-2 4 15,-1 2 1-15,0-3 8 0,0 1 9 0,-2 1 2 16,3-2-29-16,-1 2 12 0,-2-2-19 0,0 2-9 16,2-1 23-16,0-1 1 0,0 1-8 15,-2 1 1-15,1 0-1 0,0-2-15 0,-1 3 28 16,2-2-18-16,-1 0-19 0,-2 1-13 16,2 1-3-16,-1-1 18 0,1 1 17 0,0 0-33 15,-1 0 38-15,-1 0-14 0,2-1-8 0,6 1 13 16,0 0-11-16,-11 0 4 0,4 0-6 15,-2 0 8-15,9 0-11 0,-9 0 1 16,0 0 12-16,3 0 10 0,-2 0-29 0,8 0 13 16,-9 0 3-16,-14 11-10 0,8-8 3 0,6 2-11 15,1-1 8-15,-6 1-3 0,1 2 8 16,2 2-4-16,-1-2 11 0,2-2-10 0,0 3-5 16,-3 1 10-16,5-2-17 0,1-2 14 0,-6 5-12 15,3 0 21-15,2-4-34 0,-6 4 12 16,5 1 24-16,0-3-4 0,0 4-4 15,4-3-11-15,-4 3 15 0,0 0-11 0,2-1 7 16,-1 1-23-16,0 0 0 0,3-1 41 0,0-3-11 16,0 5 15-16,-2-3-3 0,5 1-13 0,-2-4-5 15,-5 4-5-15,2 0-10 0,3-2 15 16,-3-1-16-16,2-2 15 0,4 0 16 0,-3 0-8 16,-4 6-3-16,5-3-7 0,-1-1-18 15,-1 0 26-15,2-2 9 0,2-1-21 0,-1 4-9 16,1-3 21-16,-2 0-8 0,2-2-17 0,0 3 29 15,-4 8-13-15,5-3 1 0,-3-3-9 16,1 2 9-16,1-2 6 0,-2-1-8 0,3 0-2 0,-1-2 2 16,1 0-14-16,-2 1 21 0,2-7-17 15,0 8 31-15,0-1-14 0,0 0-4 0,0-2-8 16,0 10 6-16,0-4-4 0,0 2 8 16,0-2-11-16,0-2-10 0,0-1 21 0,17 17-11 15,-15-13-14-15,2 1 12 0,2 3 16 16,1-4-2-16,-3-1 3 0,1-1-20 0,0 3 30 15,3-1-4-15,-2 0-25 0,2 1 13 0,-2-4-15 16,2-1 18-16,-4-1 3 0,5 5-7 0,1-3 10 16,0 0-21-16,1 1 22 0,0-1-22 15,1 1 11-15,-1-3-29 0,3 0 25 0,-2 0-15 16,-1-4 25-16,4 7 8 0,2-5-14 0,-3 1-15 16,4-1 5-16,0 0 16 0,1 0 9 15,-1 1-39-15,2-3 18 0,2 1 11 0,-5-3-6 16,5 4 7-16,-2-4 4 0,-2 3-2 0,2-4-13 15,1 2-5-15,-11-2 17 0,4 0-13 16,3 0 0-16,0 0-10 0,2 0 20 0,0 0 0 16,-5 0-1-16,2 0-22 0,18-10 27 15,-18 7-4-15,1-1-5 0,-3 0 12 0,4-2 0 16,0 0-17-16,-6-3 5 0,6 0 2 0,-4 0-16 16,4-1 24-16,0 1-7 0,-1-3 12 15,-3 1-4-15,0-1 11 0,-2 0 1 0,-1 2 8 0,-1-1-7 16,-1-4 6-16,0 5-4 0,1-4-1 15,-5 1-16-15,3 2 23 0,-3-4-14 16,2 0-16-16,0 0 11 0,-3 1-8 0,1-2 8 16,0 0 8-16,-1 0-13 0,-1-2-5 0,1 2 3 15,-1-2-4-15,1 2 4 0,-2-4-2 16,-1 1-5-16,0-2 3 0,-1-1-1 0,0 13 4 16,0-7-12-16,0-1-6 0,0 0 9 15,-11-21-8-15,4 17-4 0,-3 2-10 0,-4-1 17 16,0 1 7-16,-8 0-11 0,0 0-15 0,-5 1 15 15,-3-1 12-15,-8 1-20 0,-6 0 8 0,-3 3-18 16,-4 1-34-16,-2 4 6 0,3 2-183 16,-3 5-94-16,3 3 22 0,5-3 7 0,3 3 0 15,24 0 27-15</inkml:trace>
  <inkml:trace contextRef="#ctx0" brushRef="#br0" timeOffset="-80389.86">10981 11366 541 0,'0'0'229'0,"0"0"-29"0,13 0-24 0,-13 0-1 0,0 0-8 16,0 0-26-16,0-14-15 0,0 14-29 0,0 0 0 15,0 0-4-15,0 0-3 0,0 0-29 0,0 0 5 16,0 0-3-16,0 0 13 0,0 0-14 16,0 0-5-16,0 0-18 0,0 0 16 0,0 0-19 15,27 9-1-15,-27-3 5 0,0 0-2 0,0 1 3 16,0-1-19-16,0-6-4 0,0 6 8 16,0 1-8-16,0 4 12 0,13 11 24 0,-7-14-14 15,2 3 2-15,2-7-3 0,4 0 13 16,-3-4 1-16,8 0-7 0,3 0-21 0,30-13 23 15,-23 7-35-15,-1-4 8 0,0-2 28 0,3 1-24 16,1-4-19-16,1-1 22 0,2 0 12 16,-2-4-21-16,1-1-9 0,1 1 40 0,-3 1-18 15,0-1 2-15,-4 1-15 0,2 1 16 0,-5 5-4 16,2-4 7-16,-4 2-6 0,-4 3-5 16,4-3-4-16,-4 4-1 0,-1-1 38 0,-4 3-30 15,-2 4 17-15,-2 1-24 0,-2-2 20 16,-3 3-18-16,0-1-7 0,0 1-17 0,-2 2-5 15,-1 0-45-15,-2 1-29 0,0 0-28 0,0 0-46 16,0 2-59-16,0 1 20 0,-3-1-265 0,-3 1 57 16,-8 5 45-16,-2-1-32 0,2 2 77 15,-2 0 48-15,1 2-71 0,0 7 63 0</inkml:trace>
  <inkml:trace contextRef="#ctx0" brushRef="#br0" timeOffset="-75073.11">12127 12351 440 0,'0'0'176'0,"0"0"-45"0,0 0 16 0,0 0-9 0,0 0-12 0,0 0 2 0,0 0-47 0,0-13 28 16,0 13-25-16,16-17 12 0,-15 15-8 16,0-1-27-16,-1 1 8 0,2 0 8 0,-2 1-2 15,2 0-6-15,-1 0-6 0,-1-1-1 0,3 0 1 16,-3 0-11-16,1 0-6 0,0 1 4 0,0-1-5 16,-1 1-6-16,3 0 0 0,-3-1-5 0,1-1 5 15,-1 2 2-15,2 1 3 0,-1-1-12 16,0 0 5-16,0-1-9 0,2 1-13 15,-3-1 3-15,3 2 10 0,-2-1-9 0,2-1 3 16,-3 2 1-16,2-1 2 0,-1 1-15 0,0-1-4 16,-1 1 13-16,3 0-4 0,0 1-4 15,-1 0 1-15,1 2-7 0,-3-3-9 0,6 7-2 16,-2-1 8-16,5 6 10 0,-1-1-15 16,-1 0 0-16,0 3 12 0,-1-4 3 0,-1-2-12 15,3 4-7-15,-2-3 3 0,-2-2 0 0,1 0 10 16,0-3-6-16,-1 0 7 0,-1-1 2 15,-1 1-16-15,-1-2 7 0,2-1-5 0,0 0 3 16,-1 0 3-16,0-1 1 0,3 0 9 0,-5 0-5 16,0 0-5-16,0 0-8 0,8 0 14 15,7-10-10-15,1 1 7 0,-4 0-4 0,1-1 11 16,-2 2-5-16,1-3-6 0,3 1 15 0,-1-3-16 16,1 1 0-16,1 1 1 0,-2 0 12 15,0 1 0-15,-1 0 6 0,1 1 3 0,0 0 10 16,-3 1-17-16,2 0 16 0,-4 2 23 15,0 1-18-15,-5 2-4 0,1 0-3 0,0 0 0 16,-2-1-17-16,0 3 27 0,-1 0-19 0,3-2 1 16,-4 2 3-16,3-1 14 0,-3 1-27 15,0 0 21-15,1 0-39 0,-1-1 1 0,1 1 7 16,0 1-10-16,-1 0-46 0,-1 0-35 16,0 0-55-16,0 0 13 0,0 0-297 0,0 0 59 15,0 0 16-15,4 11 26 0,-3-9 42 16,-1-1 6-16,1 2 17 0,2-2 14 0</inkml:trace>
  <inkml:trace contextRef="#ctx0" brushRef="#br0" timeOffset="-65415.01">11126 11335 456 0,'0'0'130'0,"0"0"-29"0,0 0 24 0,0 0-25 16,0-13-1-16,0 13 27 0,17-21 5 0,-13 19-33 16,-1 1-16-16,1-1 20 0,-1 0-23 15,2 1 1-15,-3-1-5 0,2 0-21 0,-1 2 13 16,-1-2-10-16,2 2-1 0,-4 0 10 0,0 0-21 15,0 0 3-15,0 0 2 0,13 12-13 16,-9-6-2-16,-2-1-15 0,-2 2 4 0,4 9-3 16,0 0 18-16,-3-4-19 0,-1 2-2 15,0-4-11-15,0-1 9 0,0 1-6 0,3-3-12 16,-3 0 9-16,1 1 19 0,-1-2 9 0,3 1 16 16,-1-3-3-16,1 1 8 0,1-1 5 15,8 4 4-15,0-3-16 0,-1-5 9 0,0 0 10 16,3 0-29-16,23-14 1 0,-17 5-2 0,3-2 17 15,0-2-9-15,-1 1 11 0,2-2-21 16,-1-2 16-16,-4 2-16 0,2-2 13 16,1-2-29-16,-1 1 28 0,-3 0-14 0,3 1-11 15,0 0 17-15,-5-2-17 0,3 0 2 0,-2 4-10 16,-1-4 13-16,-2 6 12 0,-1-1-43 16,-3 4 10-16,2-2 30 0,-1 3-47 0,-6 2 9 15,2 1-19-15,-4 1 2 0,0 1-15 0,2 2-40 16,0 0-30-16,-5 1-45 0,0 0 13 15,0 0-273-15,21 19 19 0,-13-7 22 0,-5 4-16 16,0 3 42-16,-2-2 44 0,-1 5 33 0,0-6-18 16</inkml:trace>
  <inkml:trace contextRef="#ctx0" brushRef="#br0" timeOffset="-64664.83">11949 12266 383 0,'0'-4'227'0,"3"1"-11"0,-3-1-17 0,0-1-23 0,0 3-35 0,0-2-27 15,0 1-10-15,1 3-8 0,1 0 3 16,-2 0-3-16,0 2-19 0,1-1-11 0,-1 4-13 16,1-1 10-16,0 0 6 0,-2-1-16 0,2 2 1 15,3-1-3-15,0 1 18 0,-2 0-8 16,8 5-5-16,-4-5-3 0,0 1-2 0,4-1 20 15,5-1-22-15,-1-3 16 0,-2-1-19 16,-4 0-5-16,5 0-1 0,19-12 20 0,-14 2 12 16,1-1-8-16,3-2-20 0,-4-3 13 0,1-2-25 15,-3 3 12-15,4-2 0 0,-3-3 20 0,-1 0-3 16,2-2-28-16,0 1-3 0,-2 0 13 16,0 1-23-16,0 1 7 0,-3-1-4 0,4 1 23 15,-3 0-31-15,1 4-22 0,-3-1-1 16,1 1-48-16,-5 5-45 0,3-2 9 0,-5 3-296 15,7 1-20-15,-2 4 46 0,1 0 15 0,-1-3 27 16,1 3 15-16,-4 1-21 0,2 2 70 0,-1-1 11 16</inkml:trace>
  <inkml:trace contextRef="#ctx0" brushRef="#br0" timeOffset="-62699.62">13493 11459 704 0,'0'0'210'0,"13"0"-21"0,-13-12-6 0,0 12-6 0,0 0-19 15,0 0-26-15,0 0-7 0,0 0-12 16,0 0-13-16,0 0-9 0,0 0-16 0,0 0-8 16,0 0 3-16,0 0-10 0,0 0-19 0,0 0-1 15,0 0-1-15,22-3 1 0,-28 21-5 0,6-9 0 16,-5 17 6-16,4-7-8 0,-5 0 12 15,2 0-4-15,-2-1-19 0,0 2 0 0,5-2 16 16,-5 0-15-16,1-2-7 0,-1 2 1 16,2 0-3-16,-2-4 0 0,2 1 6 0,1-4-5 15,-1-2 5-15,2-1-16 0,1-1 17 0,-1-2-29 16,0 2-16-16,-1-3-22 0,1 0-42 16,0-1-44-16,1 0 12 0,1-3-227 15,0 0 3-15,0 0 28 0,6 2 29 0,-3-3 13 16,-3-3-41-16,3 2 39 0</inkml:trace>
  <inkml:trace contextRef="#ctx0" brushRef="#br0" timeOffset="-62249.74">13589 11507 310 0,'1'-5'216'0,"1"0"-12"0,2 1-19 0,-1 1-31 0,-1-2 4 16,1 2-20-16,-1 2-42 0,1 0 8 15,-1 1-2-15,2 1-5 0,-1 1-10 16,2 2-5-16,0 1-12 0,1 5-8 0,1 5 8 16,-1 0-12-16,3 0-8 0,-4 2 8 0,0-1-26 15,1 0 3-15,0 0-21 0,-3-3 16 16,3 3-3-16,-2 0 3 0,2-1-10 0,-3-4-2 16,0-1 3-16,0-4-10 0,4 10-3 15,-1-9 4-15,-2 0 5 0,1-2-3 0,-3 0 16 16,1-3 1-16,2 0-8 0,-1-1 22 0,2-1 4 15,-6 0 6-15,0 0-18 0,23-10-9 0,-7 1 16 16,-6-1-7-16,6-4 25 0,-5-1-5 16,-1-4-14-16,4-1 18 0,-5 1-18 0,0-2-12 15,1-1 3-15,-1-1 6 0,0 0 1 0,0 0 0 16,-1 0 14-16,-1-2-9 0,1 5-25 16,1-2 22-16,0 7-26 0,-5-4 8 0,3 3-23 15,-1 0 35-15,-2 5-29 0,-1 3-2 16,0 0 0-16,-2 1-12 0,1 6 10 0,-2-7 7 15,2 7-15-15,-1-1-36 0,-1-2-25 16,0 1-19-16,3 3-48 0,-3 0-17 0,0 0 14 16,0 0-222-16,0 0-9 0,9 11 9 0,-8-7 37 15,-1 0 3-15,0 3 1 0,0 1 31 16,0-2 25-16</inkml:trace>
  <inkml:trace contextRef="#ctx0" brushRef="#br0" timeOffset="-61166.68">14136 11512 564 0,'0'-2'216'0,"1"1"-20"0,-1 1-9 0,0 0-4 0,0 0-15 0,0 2-6 0,0 1-16 15,-1-1-2-15,-2 2-10 0,3 1-22 0,0 0-5 16,-4-2-6-16,2 3 2 0,-4 8-20 15,5-1-11-15,-1-4 5 0,-2-1-13 0,3 1-22 16,-1-3 8-16,1 2-7 0,-1-2 5 0,2-1-11 16,0-5-13-16,0 0 17 0,0 9-27 15,0-3-8-15,0-6 18 0,0 9-6 0,0-9-13 16,0 7 15-16,0-7 5 0,15 11-1 0,-11-10-7 16,1-2-9-16,0-1 6 0,9-6-10 0,-3 1-12 15,1-2 16-15,-1 1-14 0,0-3 21 16,-2 0-5-16,2-1-18 0,-3 1 11 15,-3-4 14-15,0 6-11 0,0 0-5 16,0 1 3-16,-1 2 13 0,-4 2 5 0,5 0-2 16,-4-1-1-16,1 2 9 0,-1 2-18 0,0-1 2 15,2-2 21-15,-2 4-28 0,1-3-11 0,-2 2 13 16,0 1 15-16,0 0-8 0,0 0-1 16,0 0-15-16,2 15 30 0,-3-10-32 0,2 2 2 15,-1 0 8-15,0 0-4 0,0 1 1 16,0 2-8-16,0 0-3 0,0 5 30 0,0 1-15 15,0-2-10-15,10 10-10 0,-7-14 26 0,-2-3-8 16,0-1-8-16,3 2 10 0,-3-4 14 16,2-1-2-16,1 0-34 0,0-2 9 0,3 0 13 15,-2-2-15-15,3 1 17 0,18-10 6 0,-11-1-6 16,0 0-8-16,1-4-13 0,2-2-1 16,-4-2 1-16,1-2 8 0,0 3 19 0,-2-3-24 15,0 0 20-15,-3 0-15 0,3 2 0 0,-3 2 14 16,-1 0-16-16,-1 2 2 0,-2 3 20 0,1-2 1 15,-2 4 17-15,-4 3-9 0,5 0-5 16,-4 0-14-16,-1 6 4 0,0-3 13 0,-1 0-10 16,1 3 14-16,1-1-11 0,-2 2-10 15,-3 0-1-15,2 2 18 0,-2 0-27 0,-7 12-9 16,-5-2 18-16,3 4 17 0,2 0 1 0,1 0 2 16,1 4-28-16,0-1-13 0,1-1 27 15,3 0 5-15,-2 0-20 0,1 0 8 0,-2-1-16 16,6-1 23-16,-1-3-20 0,-1-2-6 15,3-11 3-15,0 13 10 0,0 0-18 0,0-3 28 16,17 6 4-16,-3-11-11 0,-3-1-30 0,2-4 18 16,-4 0-14-16,6 0-17 0,21-14-1 15,-16 3-14-15,2-2 14 0,-1 0-8 0,0-2 0 16,-1-5-15-16,1 1 4 0,-2-5 16 16,-1-1 5-16,3 4 3 0,-6-2 7 0,-2 1 3 15,-1 1 7-15,-2-2 1 0,-1 2 6 0,-4 2 21 16,1 3 17-16,-3 0-15 0,-1-3 14 15,2 9 4-15,-2 1-1 0,0 2 6 0,-1 2-2 16,-1 0-10-16,0 1-10 0,0 4 2 0,0 0-3 16,-5 0 12-16,0 6-14 0,-3 4 1 0,-3 7 10 15,-2-1-11-15,3 1 17 0,-3 5-25 16,4-1 1-16,3 1 14 0,-1 1 10 0,3-1-24 16,2 2-6-16,-2-1 19 0,4-12 2 0,0 5-13 15,13 19 4-15,-7-16-35 0,3-3-35 16,5-2-50-16,-2-2-53 0,6-2 14 0,2-1-253 15,8-1 6-15,-1 0 28 0,1-3 80 16,2-3-6-16,0-1-10 0,-11-1 51 0,6 0 14 16</inkml:trace>
  <inkml:trace contextRef="#ctx0" brushRef="#br0" timeOffset="-59549.96">15773 11190 236 0,'0'0'274'0,"0"-14"-52"0,0 14-11 0,16 0-27 0,-16 0-5 15,0 0-35-15,0 0-2 0,0 0-7 0,0-12-20 16,0 12-24-16,18-16 2 0,-17 15-9 0,-1-2-6 16,1 2-17-16,2 1 2 0,-3 0-12 15,1 0 0-15,-1 1-6 0,1 2 1 16,-1-1-7-16,0 2 13 0,0 3-14 0,0-2-5 15,0 1 5-15,0 1 7 0,0 1-14 0,0 5-11 16,0 3-7-16,0 1 17 0,-12 22-8 0,8-18-2 16,0 3 2-16,1-1 7 0,-2 2 0 0,1 1 0 15,1-1-20-15,-4-3 26 0,5 1-24 16,-1 0-3-16,0 1-3 0,2 1 3 0,0-3 19 16,1-3-5-16,0-9-16 0,0 5 6 15,0 3-14-15,10 14 6 0,-6-16-2 0,-1-7-43 16,1 0-43-16,2-4-22 0,-3 2 10 0,3-5-213 15,0 0-46-15,2-1-27 0,-8-1 51 16,6 0 4-16,4 0 26 0,17-16 41 0</inkml:trace>
  <inkml:trace contextRef="#ctx0" brushRef="#br0" timeOffset="-59118.77">16186 11161 593 0,'0'-1'242'0,"1"-2"-41"0,-1-1-5 0,0 2-30 0,0-1-14 15,0 2-20-15,3-2-11 0,-3 1-9 0,0 2-22 16,0-1-9-16,-1 0-1 0,-1 1-21 15,4 1-1-15,-4 0-5 0,2 0-3 16,-1 3 1-16,1 0-2 0,-2 1-2 0,2-1-10 16,-3 2 3-16,-1 9 13 0,-1-2-13 0,3 4-10 15,-3-5 7-15,1 6-17 0,-1 1 13 16,2-3-11-16,-2 5 2 0,2 0-3 0,2 2-3 16,-1-3 0-16,-2 4 12 0,1 1-17 15,-1-2 4-15,2 3 10 0,2-3-11 0,0-12-8 16,0 6-4-16,0 2 18 0,0-1-3 0,0 2-6 15,0-2-18-15,0-2 26 0,0-2-20 0,0-3 0 16,0 0 13-16,0-2-11 0,0-1-16 16,0-1-39-16,0-1-37 0,0-6-3 0,0 8 8 15,0-8-199-15,0 7-88 0,0-7 20 0,0 0-2 16,1 8 69-16,-2-9 11 0,-4 1 9 16</inkml:trace>
  <inkml:trace contextRef="#ctx0" brushRef="#br0" timeOffset="-58851.9">15744 11482 897 0,'-5'-3'319'0,"4"0"-57"0,-3-1 15 0,2 0-39 0,1 3-51 0,0-2-20 0,3-2-29 0,5-6 11 16,4 6-38-16,3 1-8 0,4-3 1 15,2 1-20-15,2 5 1 0,-1-3-2 0,3 1-34 16,2 1 30-16,2 1-35 0,-6-3-3 16,3 4-1-16,1 0-33 0,-1-1-19 0,2 1-41 15,-2 0-25-15,1-3-47 0,-1 2 10 16,-2 0-284-16,4-2 36 0,-2 2-19 0,1-1 45 16,-5 1 25-16,-1-3 11 0,0 4 38 0,-5-1-48 15</inkml:trace>
  <inkml:trace contextRef="#ctx0" brushRef="#br0" timeOffset="-57818.88">16443 11407 328 0,'0'0'179'0,"0"0"-25"16,0 0-39-16,0 0-3 0,0 0 11 0,0 0-2 0,0 0-8 0,0 0-16 15,0 0 11-15,0 0-36 0,0 0 3 16,0 0 1-16,0 0-23 0,0 0-7 0,0 0 0 15,0 0-20-15,0 0-4 0,0 0 15 16,0 0 12-16,0 0-8 0,0 0 10 0,0 0-6 16,0 0-1-16,0 0-8 0,0 0 2 15,-13 0 10-15,13 0 2 0,0 0-6 0,-21 8 2 16,17-5-8-16,-4 11-18 0,1-3 14 0,-2 2-15 16,5-3 13-16,-5 0 1 0,3 3-6 15,2-6 6-15,0 1 3 0,0-1-10 16,3 0 5-16,-5 7-9 0,3-4-2 0,0-1-8 0,3-1 9 15,-1-1-3-15,-2 0-14 0,2 0 10 16,1-2-3-16,0 1 3 0,0-6-9 0,0 0 6 16,0 8 4-16,0-1-4 0,0-1 0 15,0-6 4-15,17 27 1 0,-12-20-17 0,0 0 10 16,0-1-4-16,3-1-10 0,6 2 22 0,-3-2-10 16,-1-1 11-16,1-2-3 0,-1-1-12 15,-1-1 7-15,-1 0-6 0,5 0 0 0,2 0 6 16,15-12-11-16,-15 6 10 0,-2-2-4 15,0-1 1-15,-1-2 15 0,-1-3-8 0,-3 3 11 16,2-3 5-16,-1-2 21 0,-2 3-15 16,-2-2 10-16,-1-4 17 0,-4 13-19 0,0-6-5 15,0 0-3-15,0-1 13 0,-13-12-35 16,8 12 12-16,-2 2 17 0,1 3-11 0,1 3-43 16,-7-4-32-16,-2 4-48 0,-3-1-95 0,0 2 17 15,4 3-239-15,-2 0-24 0,7 1 42 0,-6 0 61 16,-16 17 19-16,14-8-27 0,2 3 65 15,0 5 26-15</inkml:trace>
  <inkml:trace contextRef="#ctx0" brushRef="#br0" timeOffset="-42843.97">12957 13329 237 0,'0'0'206'0,"0"0"-20"0,0 0-14 0,0 0-48 0,0 0 7 0,0 0-11 0,0 0-5 16,0 0-26-16,0 0-9 0,0 0 10 0,0 0-15 15,0 0-21-15,0 0 5 0,0 0 1 16,0 0-33-16,0 0-1 0,5-2-7 0,15 2 27 16,-9 0-18-16,5 0 0 0,3 0 19 0,3 0-18 15,2 0 13-15,1 0-21 0,0 0-1 16,1 0-28-16,29-9 36 0,-28 7-17 0,-1 0-10 15,-4 2 17-15,1-2 7 0,2 1-13 16,-4 1-12-16,-3-2 25 0,-4 1-4 0,-2 1-11 16,-2 0 22-16,9-1-17 0,-6 0 1 0,-4 0-27 15,0 1 16-15,0 0 3 0,-5-2-9 16,3 2-18-16,-4 0-5 0,2 0-42 0,-1 0 6 16,-4 0-118-16,0 0-96 0,0 0-42 0,0 0-2 15,8 0 15-15,-8 0 6 0</inkml:trace>
  <inkml:trace contextRef="#ctx0" brushRef="#br0" timeOffset="-42578.17">13459 13226 456 0,'3'-1'98'0,"-1"-1"-12"0,1 1-11 0,2 2-9 0,-2 1-8 0,-2 0-6 0,1 1 24 0,1 0-7 0,-2 3-7 16,-1 1-6-16,0 0-7 0,-4 11 7 0,4-9 32 15,-12 16-14-15,1-8 5 0,5 0 5 16,-5 0-10-16,-1-1-2 0,2-1-36 0,-3-2 10 16,3 1-55-16,2-2-10 0,3-2 2 0,-1-2-213 15,6-2-109-15,0-6 32 0,0 0 29 0</inkml:trace>
  <inkml:trace contextRef="#ctx0" brushRef="#br0" timeOffset="-41993.87">13871 13503 696 0,'2'2'258'0,"1"-2"-25"0,-2 0-12 0,2 2-14 0,-1-2-14 0,1 1-41 0,-3-1-2 0,4 0-21 15,-4 0-10-15,2 0 18 0,1-1-41 0,0-1-16 16,0 0 13-16,2-1-4 0,-2-1-33 15,7-6 0-15,-2-1 9 0,3 2-12 0,-2-5-11 16,-1-1-12-16,3 1-9 0,-2 2 1 0,1-5-2 16,-3-1 7-16,3 1-15 0,-1 0 12 15,0 0 12-15,1-2-5 0,-1 3-11 0,2-2-20 16,-3 2 30-16,2 0-8 0,-3 2-14 0,1-1-5 16,3 1-12-16,-4 1 9 0,-3 2-3 15,1 3 6-15,-3 2-12 0,1 0 7 0,1 3 15 16,-2-2-10-16,-1 2 9 0,1 0-14 0,-1-1 6 15,0 2-2-15,2-1 9 0,-2 3 12 16,-1-2 2-16,1 0-34 0,1 1 0 0,-1 1 19 16,-1 0 3-16,0 0-16 0,0 0-2 15,0 0 9-15,5 14 4 0,-3-7 0 0,1 12-19 16,0-2 2-16,3 2 2 0,-3 1 15 16,-2-1-16-16,0 0 10 0,2 4-15 0,-2-3 13 15,2-1-8-15,-1 0-2 0,3-1 16 16,-2-3 7-16,2-2-10 0,0 3-14 0,-1 0 20 15,1-4 5-15,-1-3-31 0,-1-2 12 16,0 2 28-16,0-4-25 0,1 1 0 0,-2-2-39 16,-1-1-4-16,1 1-40 0,-1-2-24 0,-1 2 13 15,0-4-218-15,0 0-75 0,0 0 18 16,0 0 46-16,-3 4-31 0,1-5 35 0,-3 0 53 16,1-2-6-16</inkml:trace>
  <inkml:trace contextRef="#ctx0" brushRef="#br0" timeOffset="-41777.06">13996 13429 662 0,'-6'-2'264'0,"3"2"-29"0,2-2-29 0,0-1-30 0,2 2-18 0,0 0-21 0,3 0-4 0,2 0-17 15,0-3-6-15,0 2-12 0,13-1-18 0,-3-1-14 16,0 0 2-16,-3 1-20 0,5 0 6 0,-8-1-27 15,2 2-41-15,-1-3-41 0,5 3 5 16,-1-3-146-16,-6 1-181 0,2 2 49 0,-2 2-36 16,-2-3 69-16,-1 3 11 0,-6 0 6 15</inkml:trace>
  <inkml:trace contextRef="#ctx0" brushRef="#br0" timeOffset="-41078.42">14340 13502 295 0,'3'1'321'0,"-1"-1"-55"0,1 0-18 0,-1 2-50 0,4-4-11 0,-3 0-27 0,4 2-8 15,-1-3-34-15,8-3 2 0,-4-3-19 16,3 1-24-16,-4-3 13 0,3-1-20 0,-3-1-10 16,-3 0-9-16,2-2 2 0,1 0-2 0,-2-1 3 15,-3-3-19-15,0 3-5 0,2-3-5 16,-1 1 8-16,0-1-5 0,-2 2-13 15,0 0-3-15,-1 5-2 0,1-1 1 0,-3 4 3 16,1 2-1-16,-1-1-2 0,0 3-9 0,3 0 15 16,-3 5-6-16,0 0 4 0,0 0 0 15,0-9-13-15,0 9 5 0,0-7-12 0,0 7 5 16,0 0-4-16,-3-9 10 0,1 10-1 0,-1 3-9 16,-1 0 7-16,-2 8-6 0,-2 1 7 15,3 1-13-15,1-3 2 0,0 6 1 0,-2 0 10 16,1-1-10-16,1 1-3 0,1 2 14 0,2-5-3 15,1-1-2-15,0-1 6 0,0-12-12 0,0 13 13 16,0 1-14-16,0-1 7 0,14 13 7 16,-5-14-16-16,-5-1 0 0,0-4 11 0,3-2-18 15,0 1-15-15,-1-2 2 0,1-1-19 16,-1-1 4-16,2-2-11 0,-3 0 16 0,-5 0 3 16,6 0 1-16,6 0 21 0,15-13-24 0,-15 6 15 15,2-4-9-15,-1 1 11 0,-3-4 16 0,-1-1-10 16,3-2-22-16,-2 1 15 0,0-5 4 15,0 4-1-15,2-2 23 0,-4-3-19 0,1 1-2 16,0-1 12-16,0 3-5 0,-2 0 28 0,1 4 2 16,-2 0 7-16,1 2-7 0,-2 3 0 15,-1 2-16-15,-2 0 26 0,1 1-9 0,-2 3-2 16,3 1 10-16,-2-1-13 0,-2 1-5 0,2 3 3 16,-2 0-1-16,0 0-7 0,0 0-3 15,0 8 5-15,0-1 2 0,-2 12-12 0,2-10 6 16,0 6-2-16,-10 18 14 0,8-12-2 15,-2 1-11-15,1 1-2 0,-2-3 2 0,4 0 1 16,1-2 6-16,0-9-15 0,0 2 10 0,0 4 1 16,0 0 1-16,0-1 0 0,0 1-3 15,15 10 2-15,-12-16-3 0,2-2 4 0,-1 1-7 16,-2-1 13-16,2-4-25 0,1-1-26 0,-1 1-33 16,0 0-21-16,2-2 8 0,-6-1-169 15,0 0-142-15,14 0 65 0,1 0 23 0,14-16 29 16,-18 7 30-16</inkml:trace>
  <inkml:trace contextRef="#ctx0" brushRef="#br0" timeOffset="-40827.93">14768 13321 586 0,'0'-3'269'0,"-2"0"-20"16,2 0-29-16,0-1-29 0,2 1-27 0,0-1-9 0,0-1-29 0,7-6-12 16,5 5-12-16,-2-2-5 0,-2 2-19 15,5-1 4-15,-4 1-6 0,-1 1-9 0,-1 3-20 16,-3-2 8-16,-1 0-19 0,2 1-27 0,-3 2-40 16,-2-2-59-16,3 3 7 0,-2-1-258 0,2 1 2 15,-1 0 0-15,-4 0 30 0,0 0 9 16,0 0 14-16</inkml:trace>
  <inkml:trace contextRef="#ctx0" brushRef="#br0" timeOffset="-40491.9">15031 13432 415 0,'12'-7'178'0,"0"0"-79"0,-1-5 18 0,-2 2-9 0,0 0 5 0,0 0 0 16,-4 2 9-16,0 1 3 0,-2 1 7 0,1 2-22 16,-2 0 3-16,0 0-7 0,0 2-19 15,-2 0 5-15,1-1-7 0,1 1 4 0,-1 1-21 16,-1 0-17-16,0 1-2 0,-4 1 4 16,4 2-7-16,-4 0-11 0,2-1-8 0,-1 2 7 15,-1 1 8-15,2 0-20 0,-1-1-6 0,0 2 14 16,-3 9-15-16,2-5-3 0,2-2 2 15,-1 1 6-15,-1-1-8 0,3-2 3 0,1 0 3 16,0-1-19-16,0-5-32 0,0 0 2 16,0 0-15-16,0 7-22 0,10 4 4 0,-6-10-101 15,3-1-11-15,-3-1-104 0,2-2-52 0,0 2 21 16,6-5 15-16,-1 2-9 0,1-5 46 0</inkml:trace>
  <inkml:trace contextRef="#ctx0" brushRef="#br0" timeOffset="-40227.99">15172 13403 212 0,'4'-6'138'0,"1"3"-4"0,-2-2 40 0,0 0-19 0,0 1-2 0,-1 0-36 0,0 0 17 15,2 0-16-15,-2 0-17 0,1 1-2 0,-2 0-3 16,-1 0-13-16,4 0-16 0,1 1-27 0,-2-1 15 16,2 3 12-16,-5 0-9 0,0 0-25 15,22 12 1-15,-16-5-30 0,4-2 0 0,-2 4 33 16,1 3-15-16,-4-3 17 0,-2-1-35 0,-1 1 7 16,-2-2-19-16,4-2 24 0,-4 4 5 15,0-9 3-15,0 0-5 0,0 6-8 0,0-6-10 16,0 8 13-16,0-8-8 0,0 8-22 15,0-8 38-15,0 7 27 0,0-7 19 0,0 0-4 16,0 0 10-16,6 11-16 0,-2-13-4 0,1 0-1 16,-1-2-14-16,1 2-1 0,9-6-10 0,-2-2 1 15,2-1-4-15,-2 1-34 0,0-4-56 16,0 1-20-16,-1 0 8 0,-1 0-317 16,-1 4 31-16,4-1 13 0,-3 4 3 0,-3 2 11 15,-1 2 61-15</inkml:trace>
  <inkml:trace contextRef="#ctx0" brushRef="#br0" timeOffset="-39078.81">15567 13389 760 0,'6'-3'220'0,"-3"0"-18"0,3 0-32 0,-3 3-9 0,0-1-28 0,2-1-12 0,0 2-14 16,2 0-13-16,-5 2-1 0,2-1-7 16,0 1-22-16,0 0-3 0,0 3-8 0,-2-2-2 15,0 2-2-15,1 0-15 0,-2 0 19 0,-1 2-3 16,0-1 2-16,0 0-8 0,0-6 3 16,0 6-5-16,0 1-1 0,0 0-12 15,0-7-5-15,0 9-5 0,0-3 5 0,0-6-2 16,0 9-4-16,0-9 3 0,0 7-11 0,0-7-3 15,0 8 40-15,0-8-9 0,0 6 29 16,0-6-11-16,0 0 5 0,0 0 2 0,-1 7-30 16,5-10-7-16,1-1 24 0,8-4-26 0,2-3 11 15,-3 1-15-15,2-1-2 0,-1-1-9 16,-3-1-1-16,3 2 28 0,-4-1-9 0,1 3-6 16,3-2-27-16,-7 4 13 0,-1 1-6 0,-1 0 18 15,1 3-15-15,-3-2 0 0,4 1 17 16,-5 3-4-16,1-3-17 0,0 2 8 0,-1 0-20 15,0 0 9-15,1 0 24 0,-1 0-25 16,0-1-9-16,1 2 11 0,-2 1-2 0,1 0-5 16,-1 0 23-16,0 0-21 0,0 0 2 15,0 0 12-15,9 13 4 0,-8-9-28 0,0-1 11 16,0 1 1-16,2 0 16 0,0 1-32 0,0 0 5 16,1-1-16-16,7 7-16 0,-3-5 5 15,5 3-17-15,-2-5-11 0,-1 0-2 0,-3 1 3 16,1-3 6-16,1 1-14 0,5 0 11 0,-2-3 2 15,2 0 29-15,-8 0-32 0,-6 0 29 16,8 0 4-16,1 0 8 0,-3 0-11 0,-6 0 18 16,9 0 17-16,-3 0 17 0,-6 0 8 15,8 0 8-15,-8 0-11 0,8 0 2 0,-8 0 1 16,6 0-12-16,-6 0 5 0,0 0-7 0,7 0 8 16,-7 0-5-16,0 0-5 0,0 0-1 0,0 0 7 15,11 8-13-15,-10-6 9 0,0 1-2 16,1 1 4-16,-4-1-10 0,5 1 8 0,0-2-13 15,-3 2 9-15,0-1 9 0,0-1-21 16,1-1 8-16,-1 2 5 0,1-3 3 0,2 0-8 16,1-1 10-16,-2-2-13 0,2 1 15 0,0-3 11 15,5-8 3-15,-1-1-12 0,-2-3-6 0,2 0 11 16,-2-2-10-16,5-1-2 0,-4 0 20 16,-1-2-15-16,3 1 20 0,-2 2-23 0,-2-2 0 15,-1 1 5-15,2 1-2 0,4 1 12 0,-3 1-4 16,-1 3-8-16,4 0 10 0,0 3-8 15,1 2-12-15,-5 2 18 0,2 0-16 0,-1 3 11 16,-2 2-9-16,1-1-19 0,0 3 24 0,-6 0-21 16,0 0 5-16,0 0 7 0,15 10-2 0,-12-4 7 15,2 10-6-15,-2 2-12 0,-1-1 19 16,-2-8-6-16,0 6-13 0,0 3 5 0,0 1 7 16,-11 23-10-16,4-22 4 0,2 2 13 15,-2-3-18-15,1 1 0 0,-1-2 11 0,0-2-8 16,-2 0 5-16,3-3-3 0,2-4 6 15,0-4 9-15,2 2-5 0,2-2-9 16,-6-1 3-16,5 0 13 0,-1-2-13 0,2 1 10 16,0-1-11-16,0-1 4 0,-3 2 14 0,1 0 14 15,2-2 3-15,-2 0 23 0,2-1-35 0,0 0 11 16,2-4-12-16,0 2-11 0,1-1 21 16,6-8-21-16,-3 4 29 0,2-3-20 0,-1 1-9 15,0 1-10-15,-3 2 8 0,1 1-10 16,-1 1 14-16,0 2-8 0,-1-2-4 0,0 2 17 15,-1-1-5-15,0 1-12 0,3 1-12 0,-4 0 23 16,-1 1-1-16,0 0-12 0,0 0-1 16,0 0-9-16,0 0 5 0,16 13 16 0,-16-11 1 15,1 3-6-15,2-1-2 0,-1-1-4 16,-2 2-8-16,2 0-17 0,0-2-5 0,-2 2-56 16,1-2-50-16,0 2 12 0,2-3-240 0,-3 1-69 15,0-1 54-15,2 1 38 0,0-3 48 16,-1 0-3-16,-1 0-19 0,0 0 49 0</inkml:trace>
  <inkml:trace contextRef="#ctx0" brushRef="#br0" timeOffset="-38463.06">16356 13321 817 0,'2'-5'319'0,"-2"1"-29"0,0 0-5 0,1 1-24 0,0 0-58 0,-1 1 6 0,2-1-36 0,-2 1-32 15,1-1-13-15,-1 2-6 0,1-1-22 16,1 0-6-16,0-1-9 0,0 2-18 0,2-2-5 15,0 3 9-15,1 0-9 0,-1 0-13 0,1-1-15 16,0 1-1-16,0 1 5 0,0-1-3 0,-5 0-6 16,0 0 12-16,0 0-25 0,16 12 14 15,-11-7-29-15,-4 1 15 0,7 9-12 0,-4-4 2 16,-4-3 0-16,2 1 4 0,0-2-10 16,-1 1 9-16,0-1 13 0,-1-3-32 0,1 1-2 15,1 0-9-15,-2 2-11 0,1-2 4 0,2-2-22 16,-2 2 5-16,4-1-14 0,-1-1-1 0,1 0-5 15,0-1-11-15,3-2 3 0,-4 0 11 16,-4 0-2-16,8 0 16 0,4 0 0 0,12-11 4 16,-14 10 2-16,-3-4 31 0,0 3 20 15,-3-1 13-15,0 1 7 0,0 1 4 0,-1-1 13 16,2 1-4-16,-3-1-13 0,0 1 15 0,1 0-19 16,0 1-1-16,-2-2 2 0,0 2 0 15,1 0 0-15,0 0 2 0,1-1-15 0,-3 1-4 16,0 0 22-16,0 0-13 0,0 0-11 0,4 10 7 15,-2-7 4-15,12 6 7 0,-1-3-5 16,5 1-20-16,-1 0-11 0,3-1 8 0,7-1-4 16,-5-1-1-16,-3 0-8 0,4 1-8 0,-4-3-27 15,1-1 7-15,-7 2-12 0,-1-2 10 16,-2-1-18-16,-4 0 23 0,2 1 2 0,-4-1 13 16,1 2 1-16,-1-2-1 0,-2 0 1 15,2 0 5-15,0 1 2 0,-1-1 6 0,0 0 2 16,0 0 13-16,-1 0 14 0,0 0 17 0,0 1 40 15,1-1-8-15,1 0 14 0,-4 0-3 16,0 0 23-16,0 0-9 0,0 0 37 0,0 0-3 16,0 0-23-16,5 0-5 0,-5 0-4 0,0 0-25 15,6 0-7-15,-6 0-183 0,9-10 11 16,-18 2-394-16,-5-4 62 0,-2-1 49 0,-2 0 14 16,-3 2 24-16,0 0 33 0,4 0 40 15,0 4 14-15,6 4-29 0,2 2-16 0</inkml:trace>
  <inkml:trace contextRef="#ctx0" brushRef="#br0" timeOffset="-34281.82">17003 11476 278 0,'14'0'282'0,"-14"-11"-37"0,0 11-33 0,0 0-7 0,0-14-27 0,21-1 2 0,-21 11-19 0,0 1-22 16,2 0 1-16,-2-1-10 0,0 0-3 15,3 2-12-15,-3-2-15 0,0 2-4 0,0 2-27 16,0 0 7-16,0 0-12 0,0 0-3 16,0 0 16-16,0 0-20 0,0-8-16 15,0 8 18-15,9-9-17 0,-9 9-18 0,0 0 16 16,0 0-22-16,0 0 18 0,0 0 5 0,0 0-39 16,0-6 8-16,1 8 4 0,0-1 9 0,-2 1 5 15,2 2-19-15,-2-1-6 0,2 3-7 16,-1-1 2-16,-1 1 12 0,1-3 13 0,-1 4-35 15,1-1 25-15,0-6-15 0,0 7 6 0,0-7 8 16,0 8 1-16,0 0-15 0,0-3 25 16,0-5 11-16,0 8-13 0,14 4 17 0,2-5-10 15,4-3-5-15,3-2 2 0,2-2-9 16,-13 0 9-16,10 0-4 0,30-13-1 0,-25 4 15 16,2-1-6-16,2-2 8 0,1-1-6 0,-2-2-6 15,4-1 8-15,-1 3 4 0,-4-3 13 16,-2 4-5-16,-2-4 25 0,-2 3-5 0,0-1 28 15,-3 3 11-15,-2-1-14 0,-2 3-12 0,-3 0-1 16,3 0 4-16,-7 4-2 0,-3 0-15 16,-2 1-11-16,1 0 10 0,-1 2-2 15,-2 0-20-15,2 1 15 0,-1-1-20 0,-2-1 5 16,2 2-12-16,-1 0-9 0,-1 0 1 0,2 0 4 16,-3-1-8-16,0 1-27 0,1 0-4 15,1-1-11-15,-1 2-9 0,0 0 4 16,-1-1-86-16,1 1-30 0,-1 0-38 0,0 0-54 0,-6 0 24 15,-7 8-285-15,-6-5 7 0,2 0 50 16,3-2 47-16,-2 3 28 0,-3-4-13 0,3 0 76 16,6 1 31-16,-7 7-62 0,2-1 94 15</inkml:trace>
  <inkml:trace contextRef="#ctx0" brushRef="#br0" timeOffset="-33098.94">17131 13403 519 0,'0'-13'195'0,"0"13"-30"0,0 0-26 0,0 0-2 0,0 0-27 0,0 0 1 0,0-13-3 15,0 13-36-15,0 0-6 0,0 0 15 0,0 0-10 16,0 0-12-16,0 0-12 0,21-19 0 0,-20 19 3 15,-1 1-28-15,0 1 4 0,0 1 19 16,1-1 2-16,-2 2-13 0,2-1 17 0,0 3-10 16,-1-3 1-16,0 2 3 0,0 0 1 15,0 0-23-15,0 3 3 0,0-8 4 0,0 0-3 16,0 11-3-16,14 12 3 0,-9-16 6 16,6 2 12-16,-2-4 18 0,7 1 10 0,3-4-15 15,2-1-6-15,-1-1 0 0,-8 0 12 0,24-11-7 16,-7 4 12-16,-2-2 3 0,-1 0-11 15,2-3 10-15,-1-1-29 0,1-1-11 0,1-3 1 16,-1 1 2-16,-3-2-1 0,-2 1-5 0,0 0 1 16,-2 1-17-16,1 2-9 0,-4-3-69 15,-4 6-92-15,-1-1 16 0,-3 3-294 0,-2 1 27 16,-3 4 50-16,-5 0 20 0,0 4 47 0,0 0-19 16,-8 1 42-16,4 3 10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06T09:35:06.2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8329 10601 403 0,'0'0'77'0,"0"0"10"0,0 0 0 0,0 0-2 0,0 0-11 0,0 0-11 16,0 0-16-16,0 0-7 0,0 0 45 15,0 0-19-15,0 0-2 0,0 0 42 0,0 0-51 16,0 0 35-16,0 0-4 0,0 0-12 0,0 0-27 16,0 0 28-16,0 0-14 0,0 0 4 15,0 0-9-15,0 0-3 0,0 0 4 0,0 0-6 16,0 0-5-16,0 0 11 0,0 0-15 0,0 0-14 16,0 0 0-16,0 0-24 0,0 0 32 15,0 0-6-15,0 0-9 0,0 0-3 0,0 0-11 16,0 0 6-16,0 0 3 0,0-13 1 0,0 13-7 15,0 0-4-15,0 0 5 0,0 0-8 16,-27-21-5-16,24 18 4 0,-2 1-8 0,1 0 13 16,1 0 6-16,-3-2-17 0,-4-2-6 15,0 2 10-15,2 1 7 0,2-1 3 0,-1 1 0 16,2 0-8-16,-9-4 0 0,4 2-21 16,-1 4 24-16,0-3 1 0,-2-2 3 0,-2 2-18 15,5 1 19-15,-3 0-2 0,6 1 7 16,-1-1-3-16,0 2-4 0,-1-3 3 0,-4-1-8 15,2 0-7-15,0 3 8 0,1 0-10 0,1 0 13 16,2 1-3-16,-1-1 0 0,2 1 8 0,-11 0-12 16,3-5 6-16,-1 2-5 0,3 1 1 15,3 0 8-15,-1 1-4 0,-3-3-20 0,0 4 14 16,3-3 5-16,1 3-13 0,-5-3-1 0,3-1 16 16,2 4 5-16,-3-2-3 0,5 1 11 15,-1-1-13-15,0 1-6 0,1 1 10 0,-9-8-6 16,3 2 11-16,-2 5-8 0,1-3-13 0,-4 3 17 15,4-4-24-15,1 4 16 0,1-1 3 16,-4-3 3-16,5 3-9 0,-1 0 9 0,2 2 1 16,-7-2-2-16,2-1-6 0,-2 1 5 15,6-1 0-15,-1 3-4 0,-5-3 2 0,1 1-13 16,-2 0 11-16,4 2 8 0,-4-4 5 0,0 4-23 16,-1 0 8-16,0-3-6 0,2 2-3 0,2-2 9 15,-3 2 7-15,0-1-4 0,-1 2 7 16,1 0-18-16,-1-5 13 0,1 4-9 0,2-1 10 15,1 2-15-15,-1-2 9 0,2 3-8 16,-5-4 11-16,3 1 8 0,0 3-9 0,9 0-9 16,-2 0 11-16,-2 0-16 0,-3 0 10 15,-2 0-4-15,4 0 11 0,-6 0-2 0,0 0 9 0,-1 0-12 16,0 0-4-16,-1 0 3 0,-22-10 8 16,33 10-1-16,-5 0-2 0,-4 0-17 0,-1 0 19 15,-19-8-5-15,20 6 0 0,-4 0-6 0,2 1 18 16,-1-3-9-16,2 0 0 0,0 0-1 15,-1 1-2-15,0-1 3 0,2 1-4 0,-1 2 14 16,-3-3-8-16,8 1-3 0,-5 0 7 16,7-1-17-16,-4 1 9 0,6-1-8 0,-3 3 13 15,-2-3-3-15,-2 1-2 0,3 1 1 0,0 1-2 16,2-4 4-16,-3 3-1 0,-3-1-16 16,2-1 11-16,3 3 5 0,-5-3-4 15,2 1-10-15,-1 0 3 0,0-1 15 0,-1 0-7 16,0-1-11-16,2 3 10 0,-1-1 6 0,-1-1-11 15,-2 3 2-15,8-1-3 0,-7-1 13 0,6 1-10 16,1 0-5-16,0 2 14 0,-5-3-5 0,-1 0 3 16,4 2-14-16,1 1 9 0,2 0-7 15,0 0 8-15,1 0-13 0,-8-1 15 0,2-1-12 16,4 2 15-16,0 0-17 0,-1 0 18 16,3 0-15-16,1 0 15 0,-11 0 1 0,12 0-5 15,-5 0-4-15,0 0 5 0,-2 0 6 0,-3 0-9 16,6 0-4-16,-1 0 2 0,-3 0-7 0,-1 0 12 15,3 0 3-15,-1 0-1 0,-3 0 7 16,-2 0-15-16,3 0 10 0,3 0-17 0,-3 0 12 16,2 0-5-16,-1 0 10 0,-1 0-17 0,0 0 24 15,-1 0-11-15,0 0-2 0,0 0-4 16,0 0 6-16,2 0 0 0,-1 0 0 0,2 0-2 16,1 0 6-16,1 0-10 0,-11-9 8 15,15 7 5-15,-10 1-2 0,2 1-4 0,-2-2 4 16,10 2-7-16,-5 0-8 0,0 0 12 0,1 0-1 15,-1 0-19-15,-5 0 22 0,3 0-2 16,0 0 1-16,0 0-16 0,-3 0 8 0,2 0-1 16,1 0 6-16,-2 0-2 0,1 0-9 0,0 0 9 15,4 0-9-15,0 0-2 0,0 0 13 16,0 9 6-16,-5-9-9 0,-14 9-4 0,21-6-4 16,-4-1 1-16,0-1 20 0,2 1-9 0,-2 3-4 15,1-3 1-15,-1 1-16 0,-3-1 10 16,1 2 9-16,6 1-8 0,-4-3 12 0,-1 4-18 15,0-4 11-15,0 3-1 0,1-3-1 16,-2 1-2-16,2 1-10 0,1-1 16 0,-3 3-6 16,1-2 11-16,2 1-8 0,-3 0-9 15,0 1 18-15,3 1-14 0,-1-3 6 0,-2-1-9 16,5 0 10-16,-4 3-16 0,2-2 3 0,-4 2 6 16,4 2 10-16,-2-3 0 0,2-1-12 15,-2 5 9-15,3-6-10 0,-3 4-2 16,6-3 15-16,-6 3 7 0,1-3 0 15,-1 3-13-15,3-2-3 0,1-2-5 0,-3 5 13 16,1-3-8-16,1 4 6 0,-3-5-3 16,6 3-1-16,0-3 11 0,2 1-8 0,-1-3 16 15,-5 6-25-15,3-2 0 0,-1 0 6 16,5-2 0-16,-1 2 7 0,-4 2-5 0,1 0-7 16,3-3 3-16,-1-1 7 0,3 1-5 15,0-1 4-15,0 1-8 0,1-1 1 0,1 0 13 16,-1-1-16-16,-5 6 2 0,2-3 10 15,6 0 8-15,-3-1-4 0,1 3-6 16,-2-3-8-16,2 0 1 0,1 1 15 0,-6 6-16 16,4 0 19-16,1-4-5 0,-2 0-3 0,1 0-13 15,1-2 3-15,0-1 12 0,-5 6-10 16,4 0 6-16,1-3-3 0,2 1-11 0,-2-2 21 16,-3 6-9-16,5-3-8 0,-5 3 19 15,4-1-18-15,0-2 15 0,-3 4-12 0,2-4 12 16,1 0-9-16,1-2-7 0,-1-1 6 0,2 0 6 15,0 1 7-15,-1-2-22 0,1 0 3 16,1-1 2-16,0 3 16 0,0-2-21 0,0-6 3 16,0 7 19-16,0 1-12 0,0 0-11 15,0 3 12-15,0 1-14 0,0 0 22 0,10 8-6 16,-7-12-2-16,-1-1 8 0,1 0-18 0,-2-1 5 16,-1 0-2-16,3 0-4 0,-1 1 19 15,3 7-18-15,-2-6 5 0,1 3-11 0,-2-2 9 16,1-2 0-16,5 5 5 0,-2-2 5 15,-2-1-9-15,-2-2 13 0,7 5-12 0,-5-3 9 16,6 1-14-16,-5-2-3 0,2-1 12 0,-1 0-12 16,3 3 21-16,3-1-16 0,-1-1 6 15,2 0-7-15,-1 0 2 0,-1 2 7 0,3-2-2 16,0 0-7-16,1-3 23 0,0 4-24 0,0-3 8 16,0-2 15-16,3 3-5 0,-4 1-22 15,4-2 8-15,-1 0 19 0,1 1-3 0,1-1-16 16,-1-3-1-16,1 3-8 0,-1 0 5 15,5 1 3-15,0-1 2 0,-4-3 7 0,2 1 14 16,-2 2-22-16,3-3 6 0,-3 2 9 16,4-2-4-16,-1 2-15 0,0 0-7 15,0-2 12-15,-3 1 9 0,1 2-13 0,0-4 17 16,0 3-19-16,0-4 16 0,1 3-18 16,1 0 18-16,-1 1-14 0,1 0 20 0,1 0-16 15,-1-1 7-15,3 1-19 0,-2-4 5 16,-1 4 5-16,3-1-1 0,-6-1-3 0,3-3-3 15,-1 4 16-15,1 0 10 0,0 1-20 16,0-2 8-16,0 2-1 0,-1-3 3 0,-3 2-10 16,5 0 7-16,-2-3-4 0,-1 4-3 0,-1-3 14 15,2 4 1-15,-2-6-16 0,-1 3 21 0,3 1-11 16,1-2-14-16,-1 2 6 0,0 0 5 0,1-1 8 16,0-1-4-16,1 1-10 0,0-1 14 15,2 0 3-15,-3 3-22 0,-10-5 11 0,3 0-4 16,7 0-1-16,-1 0 6 0,4 0-1 15,-3 0 10-15,0 0-18 0,0 0 7 0,0 0-5 16,0 0 16-16,1 7-15 0,1-7-5 0,-2 0 20 16,1 0-1-16,0 0-22 0,1 0 13 15,0 0-7-15,2 0 14 0,-3 0-18 0,1 0-1 16,0 0 2-16,0 0 22 0,-1 0-20 16,1 0 5-16,0 0-4 0,-2 0 19 0,0 0-21 15,-2 0 12-15,1 0-2 0,-2 0-1 0,1 0 12 16,-3 0-13-16,3 0-5 0,-3 0-10 15,-1 0 23-15,2 0-19 0,-2 0 8 16,4 0 17-16,-1 0-22 0,3 5 2 0,-2-5 0 16,20 9 14-16,-23-9 6 0,-11 0-23 0,7 0 1 15,6 0 21-15,0 0-1 0,2 0-11 16,-1 0 10-16,1 0-17 0,-1 0 21 0,0 0-15 16,-4 0-6-16,3 0 10 0,3 0-10 0,-3 0 8 15,3 0-8-15,-2 0 3 0,2 0 14 16,-2 0 2-16,2 0-11 0,-1 0 11 0,0-5-6 15,24-4-16-15,-23 5 8 0,2 0 7 16,-1 0-15-16,0 3-3 0,0-4 9 0,4 3-7 16,-3-3 20-16,2-1-15 0,-2 3 3 15,0-1-8-15,7-2 4 0,-5 2 1 0,-2-2 6 16,0 3 4-16,1-2-14 0,0 2 21 0,-1-5 0 16,1 4 6-16,-1 0-10 0,-5-2-19 0,4 4 7 15,-2-3 6-15,-1 0-11 0,-5 4 18 16,5-4-17-16,-1-2 0 0,1 5 4 0,-2 0-2 15,1-4 5-15,3 2-3 0,-5-1 6 16,-1 2-6-16,2 0 10 0,1-3-3 0,-6 2-6 16,6-1-4-16,0-2 3 0,-3 1 7 15,2-1-10-15,-3 1 11 0,0 1 5 0,2-2-10 16,-2 2 5-16,1 1-4 0,-1-1 2 0,-5 0 14 16,4-2-22-16,-1-1 5 0,1 3 20 15,2-3-22-15,-2 3-7 0,1-1 26 0,-3-3-7 16,1 2-16-16,2-2 15 0,-1 1-9 15,-4 1 7-15,-1 0 36 0,-3 0 17 0,0 3-25 16,4-2 22-16,0-1-3 0,-4 1 19 0,2 2-15 16,-4-3 4-16,1 1-6 0,0 1 12 15,-1 0-8-15,-2 2-12 0,7-10-4 0,-2 2 8 16,-4 1-1-16,1 0 23 0,2 2-27 16,-4-1-12-16,6-4 14 0,-6-2-3 0,2 1-13 15,-1 3-2-15,-2 1-14 0,0 1 23 0,0-2-12 16,-1 4 5-16,0 7-12 0,0-13-26 15,0-1 9-15,0 3 1 0,0-6-1 0,-10-11 0 16,-5 10-53-16,-4 2-63 0,-6 2-53 16,-5 4 16-16,-7-1-314 0,-11 1 11 0,3 2 27 15,-2 1 31-15,6 1 43 0,-3 2 13 0,5 1 16 16,19 3 35-16,-11 0 3 0,-37 15 2 0</inkml:trace>
  <inkml:trace contextRef="#ctx0" brushRef="#br0" timeOffset="2013.88">4433 12459 513 0,'0'0'118'0,"0"-13"-37"0,0 13-6 0,5-32-11 0,13 22-62 0,1-3-36 0,3 0-65 16,-2 0-87-16,6 1-68 0</inkml:trace>
  <inkml:trace contextRef="#ctx0" brushRef="#br0" timeOffset="3196.75">4310 13376 262 0,'0'0'154'0,"0"0"14"0,0 0-12 0,0 0-16 0,0 0-24 0,0 0 2 0,0 0-20 16,0 0 9-16,0 0 14 0,0 0-26 16,0 0 0-16,0 0-4 0,0 0-14 0,0 0-4 15,0 0-19-15,0 0 10 0,0 0-2 0,0 0-43 16,0 0 7-16,0-33-15 0,23 20-49 15,3 4-20-15,8-4 5 0,6-3-145 0,7-3-151 16,3-1 60-16,1-3 16 0,3 2-32 0</inkml:trace>
  <inkml:trace contextRef="#ctx0" brushRef="#br0" timeOffset="6695.59">8385 11088 602 0,'0'0'214'0,"0"-12"-64"0,0 12-33 0,0 0 16 0,0 0-20 0,0 0-32 16,-3-27 12-16,3 25-14 0,0-2-23 0,0 3-11 16,0 0 10-16,0 2-21 0,0-1-12 0,0 1 25 15,-1 2-18-15,0 2 0 0,1-2-9 16,-1 3 8-16,1-2-26 0,-2 3 21 0,2-2-14 15,0 1 27-15,-1 0-36 0,1-6 24 0,0 0-14 16,0 8 28-16,0-2-28 0,0-6 20 0,0 8-6 16,0-1 1-16,13 2 10 0,-9-3 0 15,1-3 19-15,9 4-4 0,-1-6-6 16,-1 5 6-16,4-4-8 0,-10-2-2 0,4 0-10 16,7 0-5-16,19-15-1 0,-17 5-17 15,1 2 13-15,1-2-8 0,-1-4 3 0,5 2-8 0,-4-1-6 16,1 1-5-16,-1-1-35 0,-1 4-49 15,2 0 9-15,-3 1-184 0,3 2-84 0,-1 1 39 16,1 0-24-16,4 4 67 0,-16 1 4 0</inkml:trace>
  <inkml:trace contextRef="#ctx0" brushRef="#br0" timeOffset="7344.14">10264 12141 716 0,'0'0'237'0,"0"0"-21"0,0 0-38 0,0 0-35 0,-1 0 8 0,1 0-20 0,-1-1-12 16,1 0-25-16,0 2-5 0,1-2-3 15,0 2-11-15,-1-1-15 0,0-1-10 0,0 1-5 16,2 1 4-16,-4-1-10 0,2-1-14 15,0 1 6-15,0-2-5 0,4 4 11 0,-4-2 7 16,3 1 2-16,-1-1-2 0,2 0 18 0,0-1-2 16,1 1 3-16,-1-3 4 0,5 1-23 15,5-3-13-15,1-1-1 0,2-1 2 0,2-1-5 16,2-1 0-16,-5-1 3 0,3 0-9 0,3-3-15 16,-2 0 17-16,-1-3-22 0,0 3-7 0,1-2 1 15,-2 0-5-15,1 1-6 0,3-2 15 16,-3-1-20-16,-2 3 10 0,-3 2-15 0,1 1-26 15,-6 1-17-15,-1 3-36 0,-1 1 9 0,-4 3-157 16,-3 3-117-16,0 0 20 0,0 0-1 16,-17-1 71-16,1 7-2 0,-5 1 26 0,2 3 0 15</inkml:trace>
  <inkml:trace contextRef="#ctx0" brushRef="#br0" timeOffset="8080.31">9308 13370 322 0,'-1'-2'298'0,"1"2"-63"0,0 0-23 0,0 0-17 0,0 0-26 0,0 0-20 0,0 0-28 15,0 0-11-15,0 0-11 0,0 0-20 16,0 0-2-16,0 0-8 0,0 0 6 0,0 0-12 16,0 18-10-16,2-15-19 0,2 3 4 15,-1-4-6-15,2 2 20 0,-1-2-5 0,11 4 14 16,4-4 4-16,-2-1 2 0,-8-1-6 0,6 0 4 16,2 0 10-16,22-14 9 0,-17 6-5 15,0-2-25-15,-3 1-4 0,3-4 9 0,-2 1-4 16,1-4-13-16,-2 4-19 0,-2-6-36 15,-2 1-54-15,2-2-65 0,-1 1 12 0,2-1-284 16,-1 3 16-16,3-3 60 0,-1 3-38 0,3-4 96 16,2 4-25-16,3-2-7 0,0 4 43 15</inkml:trace>
  <inkml:trace contextRef="#ctx0" brushRef="#br0" timeOffset="9160.04">13358 12230 323 0,'0'-14'227'0,"0"14"-34"0,0 0-44 0,0 0-19 0,0 0-15 0,0 0-13 16,0 0-2-16,0 0-35 0,0 0 3 15,0-12-5-15,0 12-31 0,0 0 32 0,0 0-3 16,0 0-17-16,0 0 1 0,0 0-6 0,0 0-26 16,-6 10 27-16,6-9-10 0,0 1-12 0,0 3 23 15,0-3-14-15,0 2 6 0,1-2-12 16,0 1 4-16,2-1-12 0,0 1 17 0,0-2 0 15,3 0-13-15,1-1-8 0,14-1 15 16,-11 1-4-16,27-14 12 0,-13 6 2 0,2-1-24 16,-2-2-7-16,0-1 8 0,1 1-6 0,-2-5-4 15,1 1 13-15,-4 0-14 0,3-1-22 16,-3 2 16-16,-1-2-6 0,-1 0 10 0,0 4-6 16,-6-3 1-16,0 6-22 0,-3-5 2 15,-8 9-319-15,-1 5 2 0,0 0 29 0,-11-12 41 16,4 7-6-16</inkml:trace>
  <inkml:trace contextRef="#ctx0" brushRef="#br0" timeOffset="23368.86">8298 10824 348 0,'0'0'116'0,"0"0"-20"0,0 0 55 0,0 0-5 0,0 0-22 0,0 0-31 0,0 0-8 0,0 0-17 16,0 0 17-16,0 0-26 0,0 0-35 0,0 0 30 15,0 0 7-15,0 0-17 0,0 0 1 16,0 0-3-16,0 0-33 0,0 0 35 16,0 0-20-16,0 0-18 0,0 0 11 0,0 0 0 15,0 0 0-15,0 0 3 0,0 0-14 0,0 0 5 16,0 0 6-16,0 0-24 0,0 0-17 16,0 0 24-16,0 0-25 0,0 0 22 15,0 0 3-15,0 0-1 0,0 0 11 0,0 0 3 16,0 0-20-16,-14 23-8 0,14-17-10 0,5 9 43 15,-5-15-18-15,5 28-10 0,-2-14 12 0,-2-5 14 16,0 1-3-16,0-1-1 0,2 0-28 16,1 6-16-16,1-1 30 0,-2-2 16 0,1 2-10 15,2 1-20-15,-1-4 13 0,-3 0 11 16,2-3 3-16,0-2-22 0,0 2 3 0,-1-2 27 16,1-1-18-16,6 6-13 0,-4-3 23 0,4 0 20 15,-1-2-3-15,0-1-7 0,-2 0 0 16,2-4-16-16,1-1 24 0,-3 1 1 0,11-1-26 15,-5 0 40-15,3 0-25 0,23-15-18 16,-17 6-11-16,2 1 26 0,-1-2-1 0,-4-1-6 16,6 0 14-16,-4 0-29 0,0-3 16 0,-3 3-22 15,5-1 23-15,-8 0 5 0,2-1-11 16,-3 0-7-16,1-1 27 0,-3 3-19 0,-1-1-10 16,-2-1-1-16,0 1 0 0,2 3 10 0,-5 0-10 15,-1 2-3-15,-1 0 13 0,1 2 18 0,-3 1-29 16,0 0-15-16,0 1 24 0,0 0-2 15,1 1-14-15,0-1-6 0,-2 2 26 0,0-3-9 16,2 3-9-16,-2 0-18 0,0 0 37 16,1-1-16-16,-2 0-48 0,2 2 5 0,-2 0 1 15,0 0 5-15,0 0 3 0,-2 5-177 16,0-4-72-16,-1 2-7 0,-1 0 26 0,-2 0-49 16</inkml:trace>
  <inkml:trace contextRef="#ctx0" brushRef="#br0" timeOffset="23851.84">8396 10881 354 0,'-1'-3'159'0,"1"-1"-4"0,-2 2-11 0,3-2-44 0,-1 3 24 0,2-1-65 16,0 2 31-16,0 0-16 0,0 2-14 16,-2-1 1-16,2 2-3 0,-1 2 8 0,2-2-47 15,1 3 23-15,6 6 14 0,-7-1-35 0,0-1-1 16,0-2 2-16,0 2 1 0,-2-3-7 16,1 1 3-16,-2-2-13 0,3-1 13 0,0 1 9 15,-3-1-3-15,2 1-13 0,-2 0 4 0,1-2-1 16,1 0-16-16,1 0-6 0,-1 1 17 15,-1-2-9-15,1 2 1 0,2-3 43 16,0 0-10-16,1 1-15 0,3-2-6 0,15-1-2 16,-13 0 17-16,9 0 12 0,4 0-2 0,31-16-16 15,-29 7 13-15,1-1-18 0,1-1-17 16,1-1 11-16,2-1 2 0,-2-1-5 0,0 0-9 16,-1 3 21-16,-1-4-38 0,-1 2 9 0,-1 1 7 15,-1-2-2-15,-1 2 1 0,-3 0-5 16,0 1 10-16,-3-1 5 0,-4 3 7 0,-1 5-24 15,-2-1 5-15,-3 2 4 0,0-2-3 0,-2 2-25 16,0 1 1-16,-1 2 4 0,-3 0-29 16,0 0 5-16,0 0-125 0,14 11-144 0,-14-6 0 15,0 1 12-15,-4-2-4 0</inkml:trace>
  <inkml:trace contextRef="#ctx0" brushRef="#br0" timeOffset="42341.9">17778 7901 541 0,'0'0'209'0,"0"0"-56"0,0 0-1 0,0 0-12 16,-13 0-17-16,13 0-7 0,0 0-24 0,0 0 7 15,-23 10-33-15,22-12 0 0,0 2-15 0,-2 0-4 16,3-1-28-16,-1 1 18 0,-3 0-8 16,4 0 3-16,0 0 1 0,-1 0-22 0,-1-1 12 15,2 1 7-15,-1-1-15 0,1 1-1 16,-1 0 0-16,-1 0-27 0,2 0 24 0,0 0-11 16,3 0 15-16,0 0-23 0,3 0 22 0,17 0-6 15,6-2 11-15,9 2 0 0,-19 0 3 16,14 0-17-16,9 0-4 0,9 0 10 0,7 0-7 15,3 0 0-15,3 0 14 0,5 0-31 0,0 0 11 16,3 0 4-16,3 0 14 0,-2 0-19 16,4 0-10-16,-4 0 9 0,-3 0-4 0,-1 0 0 15,-3 0 1-15,-5 0-16 0,-3 0 17 0,-8 0-9 16,48-4-14-16,-60 3 20 0,-2 1 9 16,-3-3-3-16,-2-1 3 0,-9 2-17 0,0 0 24 15,-5 2-17-15,-5-3 16 0,-1 1-14 16,-3 2 6-16,-2-1 9 0,0 0-5 0,1 1-10 15,-5-1-14-15,3 1 18 0,-1 0 8 0,-1-1-16 16,2 1 3-16,-5 0 0 0,0 0-1 0,0 0-13 16,0 0 3-16,0 0-171 0,14 11-159 0,-12-9 35 15,4-1-8-15,9 6 62 0</inkml:trace>
  <inkml:trace contextRef="#ctx0" brushRef="#br0" timeOffset="42841.42">20173 7954 560 0,'-4'-3'148'0,"0"2"-52"0,3 1 37 0,3-3-28 0,1 3-32 0,2-3-34 0,19 1 25 0,6 2 4 0,4 0-6 16,3 0-51-16,-15 0 27 0,14 0-3 16,7 0 0-16,6 0-16 0,2 0 28 0,51 9-47 15,-52-6 17-15,-4-1-13 0,0-1 14 16,-5 0-7-16,-5 1 3 0,-2-2-5 0,0 4 21 16,-5-4-23-16,-5 0-2 0,-2 0-17 0,-4 1-3 15,-11-1 43-15,1 0-15 0,1 0-13 16,-1 0 3-16,-2 0 3 0,2 0-24 0,-8 0 28 15,5 0-11-15,-5 0-13 0,7 0 22 16,-10 0-26-16,-4 1 13 0,-14 2 6 0,-5 4 1 16,-2-1-80-16,-5-2-149 0,-2 6-53 0,0-2-28 15,0 1-10-15</inkml:trace>
  <inkml:trace contextRef="#ctx0" brushRef="#br0" timeOffset="43191.71">18610 8633 232 0,'-10'4'332'0,"2"-4"-73"0,2 1-14 0,1 0-43 0,0 0-26 0,2-1-24 0,3 0-20 0,0-1-1 15,4 0-30-15,15-3-9 0,4 1-1 16,10 1-13-16,3-3-31 0,10 3 13 0,7 2-6 16,7 0-13-16,2-3 2 0,4 3-5 0,2-1-6 15,3 1-3-15,-1-1 11 0,2-1-13 0,5-3 0 16,-3 1 3-16,1-3-10 0,-3-2-30 15,-2-5-110-15,-5-1 9 0,-6-2-255 0,-13-7 24 16,-16-4 27-16,-12-6 25 0,-8 0 25 16,-10 14 7-16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06T09:36:06.6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3325 6027 416 0,'0'0'133'0,"0"0"6"0,0 0-14 0,0 0-23 0,0 0-14 0,0 0-17 15,0-14 56-15,0 14-23 0,0 0-14 0,0 0 15 16,0 0 1-16,0 0-2 0,14 0-15 16,-1-22-10-16,-13 21-1 0,0-1-33 0,1 2 4 15,-1 0-7-15,0-2 10 0,0 1-13 0,0 1 0 16,0-1-15-16,0 0 17 0,1 1-15 0,-2-2-11 15,1 1-8-15,0 1 6 0,1 0 18 16,-1-1-15-16,0 1-7 0,0-2 6 0,0 2 1 16,0-1-4-16,0 1-6 0,0 0 7 15,0-1 3-15,0 1-19 0,0 0 4 0,0-2-9 16,0 1 22-16,0 1-15 0,0 0 11 16,0 0-5-16,0-1-3 0,0 1-6 0,0 0 1 15,0 0 14-15,0 0-9 0,0 0-4 0,0 0-4 16,0 0 12-16,0 0-4 0,-1 0-1 15,2 0-9-15,-1 0 13 0,-1 0-4 0,1 0 3 16,0 0-10-16,1 0 4 0,-1 0 2 0,0 1 2 16,0-2-5-16,0 1-5 0,0 0 4 0,0 1 12 15,-1-2-31-15,1 2 10 0,0-1-4 16,0 0 17-16,0 0-3 0,0 0 0 0,-1 0-15 16,1-1 19-16,0 1-7 0,0 1-5 0,0-1 2 15,0 0 21-15,-2 0-18 0,1 0 4 16,1 0-7-16,0 0 18 0,0 0 3 0,0 0-19 15,0 0 18-15,0 1-11 0,0-1-11 16,0 2 10-16,0-2-3 0,-1 1 3 0,1 0-8 16,0 1 3-16,0-1 2 0,0 0 4 0,0 3 2 15,0-1-20-15,0-2 2 0,0 1 10 16,0 2 4-16,0-2-1 0,0 1-9 0,0 1 18 16,0-1-2-16,0 3 3 0,0-3 5 15,1 2-9-15,-1-5 1 0,0 0-7 0,0 8 9 0,0-8-7 16,0 7 6-16,0 0-6 0,0-1 2 15,0 0 3-15,0-6 1 0,0 9 8 0,0-2-5 16,0 1 1-16,0-2-5 0,0-1 6 16,0 1-13-16,0 2 3 0,0-1-8 0,0-1 12 15,0 0-6-15,0 2 5 0,0-1-15 16,0 0 21-16,0 1-18 0,0 2 11 0,0 0 17 16,0 3-22-16,0-4 13 0,0 0 9 0,0-2-19 15,0 0 9-15,0-2-2 0,0-5-1 0,0 10 6 16,0-4-8-16,0-6 10 0,0 8-15 15,0-1 10-15,0 0-2 0,0-7 2 0,0 7-1 16,0 0 12-16,0-7-14 0,0 8 4 0,0-8 1 16,0 8-5-16,0-2 0 0,0-6 0 15,0 7-2-15,0-7 13 0,0 7-15 0,0-7-8 16,0 7 10-16,0-7-2 0,0 0 5 16,0 5 2-16,0-5-3 0,0 0 5 0,0 7-2 15,0-7-2-15,0 0 0 0,0 0 2 16,0 0-4-16,0 6 3 0,0-6 3 0,0 0-13 0,0 0 7 15,0 0 9-15,0 8-5 0,0-8 5 16,0 0-14-16,0 0 4 0,0 0-10 16,0 0 8-16,0 0 1 0,0 5 9 0,0-5-11 15,0 0 5-15,0 0-2 0,0 0-1 16,0 0 3-16,0 0 1 0,0 0 0 0,0 0 3 0,0 0-6 16,0 0-5-16,0 0-17 0,-1 7-40 15,2-7-61-15,3-3 11 0,1 2-285 0,8-7 39 16,2 0-12-16,2 0 69 0,-2 1 15 15,-2 0 14-15</inkml:trace>
  <inkml:trace contextRef="#ctx0" brushRef="#br0" timeOffset="4747.42">3408 7492 449 0,'0'0'118'0,"0"0"-10"0,0 0-19 0,0 0 13 0,0 0-20 0,0 0 8 0,0 0 25 0,0 0-14 15,0 0-7-15,0 0 8 0,0 0-22 16,0 0-5-16,0 0 16 0,0 0-2 16,0 0-21-16,0 0-28 0,0 0 18 0,0 0 2 15,0 0-27-15,0 0 13 0,0 0 5 0,0 0-24 16,0 0 2-16,0 0 2 0,0 0 8 15,0 0-5-15,0 0-6 0,0 0 0 0,0 0-13 16,0 0-5-16,0 0-8 0,0 0 24 0,-15 0-13 16,15 0 5-16,0 0-14 0,0 0 6 0,0 0-12 15,0 0-4-15,0 0-4 0,0 0 16 16,0 0 6-16,0 0-5 0,-26-24-14 0,25 23 18 16,-1-1-16-16,1-1 16 0,1 0-11 15,0 1 5-15,-1-2-4 0,0 2 5 0,-1 1-6 16,1-2-5-16,1 1 12 0,0 0-4 0,0 0 8 15,0-1-18-15,0 3 16 0,0 0-2 0,0 0-9 16,0 0 18-16,0-9-12 0,0 5-8 16,0 4 12-16,11-16-8 0,-7 14-4 15,0-2-9-15,1 1 22 0,-1-1-26 0,1 1 16 16,-1 1-2-16,4-3-5 0,3 1 9 0,0-2-19 16,-1 1 21-16,-4 1 3 0,-1 1-6 0,3 1-2 15,-3 1-6-15,1-1-13 0,-2 2 19 16,3-1-4-16,-2 1-3 0,-1-1-2 0,-2 1 1 15,4-1 5-15,-2 1-6 0,0 0 5 16,-4 0-1-16,0 0 11 0,0 0-14 0,9 0-6 16,-9 0 7-16,8 0 5 0,-8 0 5 15,9 0-4-15,-9 0 6 0,15 11-15 0,-10-8-13 16,-2-1 32-16,2 1 0 0,-1-1-11 0,-2 3 1 16,2-1-15-16,-1 1 12 0,-1 0 5 15,2 0 0-15,-1 0-5 0,3 6-3 0,0-1 21 16,-3-1-28-16,1 0 4 0,-3-2 19 0,2 0 11 15,-1 1-18-15,-2-1-14 0,3-3 17 16,-3 4 7-16,2 8-3 0,0-1 2 0,-2-4-1 16,0-11-4-16,0 12 19 0,0-2-19 0,0 2 9 15,-12 18 8-15,9-15-5 0,-2 0-6 16,-1-1 8-16,0 0 3 0,-2 0 4 0,0-2-11 16,-2 2-5-16,5-5 0 0,-3 0 6 15,-2 2 5-15,-1-2 1 0,0 1-4 0,2-1 9 16,-1-4-14-16,2 1 9 0,2 0-20 15,-2-3 12-15,2 0 4 0,-2-1-4 0,2 1 1 16,-8 2 4-16,1-2-7 0,4-1-10 0,-2-1 6 16,3 2 1-16,-1-3 8 0,1 1-12 15,1-1 6-15,7 0 1 0,-8 0-5 0,2 0 3 16,-1 0-7-16,1 0-5 0,-2 0-5 0,8 0 7 16,-9 0 0-16,-16-14 2 0,13 10-2 15,6 2-1-15,-2-1 4 0,3 2-1 0,0-1-2 16,1-1-8-16,0 0 11 0,1 2 5 0,2-2-7 15,-4 0-5-15,3 1-8 0,0 0 13 16,1-2 0-16,0 3 0 0,-2-3-4 0,2 1 10 16,-2 0-6-16,2 1-9 0,1-1 15 0,0 1-3 15,-1-2-2-15,1 2-2 0,0-1 9 16,0 3-11-16,0 0 2 0,0 0-11 0,20-19 14 16,-8 12-14-16,2 0 10 0,4 2-21 0,-3-1 17 15,2 3-3-15,-3 0 14 0,2 2-4 16,2 0-12-16,-9 1-3 0,2 0 10 0,4 0 3 15,18 11-11-15,-21-8-4 0,3 2 18 16,-2 3 1-16,1-4-4 0,-4 2 0 0,-1-1 9 16,2 4 3-16,-3-4 6 0,-1 1-4 0,0 0-2 15,-3 0-10-15,7 3 9 0,2 2 4 0,1 0-3 16,-1 1-2-16,2 0-5 0,1 2-7 16,2-4-23-16,2 2-67 0,2-3 8 0,5-4-318 15,1 4 55-15,-1-7-12 0,-3 1 75 16,2-3-28-16,-14 0 7 0</inkml:trace>
  <inkml:trace contextRef="#ctx0" brushRef="#br0" timeOffset="30616.95">18550 7645 567 0,'0'0'173'0,"0"0"-13"0,0 0-7 0,0 0-11 0,0 0 4 16,0 0-26-16,0 0-21 0,0 0-3 0,0 0-14 15,0 0 0-15,0 0-31 0,0 0-3 16,0 0 8-16,0 0 1 0,-13 0-17 0,13 0 5 16,0 0-7-16,0 0-9 0,0 0 0 15,0 0-20-15,0 0 19 0,0 0-2 0,0 0-3 16,0 0-9-16,0 0 8 0,0 0-6 0,0 0 4 15,0 0-12-15,0 0 8 0,0 0-12 16,0 0 0-16,0 0-5 0,0 0 15 0,0 0 3 16,8 21-11-16,-3-21-5 0,0-1 9 0,0 2-7 15,2-1-1-15,1 0 9 0,-8 0-6 16,8 0-18-16,1 0 2 0,4 0-22 0,1 0-2 16,2 0-35-16,1 0 6 0,-4 0-108 0,3 0-121 15,0 0-9-15,-2 0 1 0,12 9 0 16,-17-9 43-16</inkml:trace>
  <inkml:trace contextRef="#ctx0" brushRef="#br0" timeOffset="30866.9">18467 7825 736 0,'-5'0'232'0,"1"1"-42"0,2 2-10 0,-1-2-12 0,3 0-17 0,-2 0-17 0,0 0-13 0,1-1-13 16,0 0-31-16,1 2 10 0,0-2-9 0,2 0-15 15,0 1 7-15,1-1-12 0,4 0-18 16,-2 0-4-16,1 0-8 0,3 0-19 0,-1 0-19 16,3 0-17-16,2 0-46 0,9 0 8 0,1 0-136 15,2 0-150-15,0 0-9 0,3 0 81 16,1 0 3-16,1 0 1 0</inkml:trace>
  <inkml:trace contextRef="#ctx0" brushRef="#br0" timeOffset="31616.02">19253 7607 605 0,'-1'-4'214'0,"1"2"-30"0,-2 1-24 0,2-3-18 0,0 1 3 15,-3 1-5-15,2 0-20 0,-1-1-16 0,2 0-5 16,-1 2-1-16,0 0-25 0,0-2-4 16,1 2 5-16,0 0-8 0,-3 0-13 0,2 0 1 15,-1-2 1-15,2 2 1 0,0 1-11 0,-1-1-12 16,0-1-4-16,0 2-3 0,-4 0-13 15,2 0 4-15,0 2 11 0,-2-1-10 16,1 1-3-16,1 1-9 0,-4-1 10 0,-4 4-4 0,0 1 3 16,0-1-12-16,-3 4 4 0,2-2-3 15,1 0-7-15,3 1 16 0,1-4-11 0,1 2 2 16,-4 3-14-16,5-1 11 0,0 0 4 16,4-2-3-16,-2 1-7 0,1-1 8 0,2 1 4 15,0-1-7-15,0 0-6 0,0 0 6 0,0 1 5 16,0 4 11-16,15 13-14 0,-8-12 3 15,3-1-12-15,-1-3 12 0,-2 1-3 0,7 1 1 16,-1-3-12-16,1 0 14 0,-4-4-1 0,2-1 2 16,-1-1 4-16,-2 0-10 0,2-1 1 15,-3-1-9-15,-8 0 9 0,7 0-12 0,4 0 0 16,15-15 14-16,-11 9-4 0,-3-2-5 16,-2-2 3-16,-1 1 6 0,0-1-1 0,-3 1 2 15,0 1 5-15,-4 0-4 0,-1-1 6 0,-1 2 5 16,2-1 7-16,-2 1 6 0,0-1-14 15,0-3-4-15,-11-15-1 0,6 11 0 0,0 0-2 16,-1 3 11-16,-3-1-13 0,5 3 6 16,0 3-11-16,0 0 10 0,-1 2-7 0,2 0 0 15,1 2 3-15,-2-4 5 0,0 5-22 0,2-2 9 16,-1 1-22-16,-1 2-31 0,1-2-31 0,-3 2-11 16,1 1-15-16,5 0 10 0,0 0-150 15,-10 0-82-15,2 0 6 0,8 0 5 0,-17 12 13 16,13-10 44-16,0 1 25 0</inkml:trace>
  <inkml:trace contextRef="#ctx0" brushRef="#br0" timeOffset="31849.14">19409 7750 901 0,'2'0'271'0,"-1"0"-21"0,0 0-41 0,2 0-25 0,-3 0-12 0,1 0-26 16,-1 0-6-16,2 0-17 0,-2 0-10 0,0 0-8 15,0 0-39-15,2 0 1 0,-1 0-56 0,-1 0-24 16,0-1-36-16,0 1 5 0,1 0-165 0,2-2-174 16,1 0 52-16,1 0 20 0,0 1 24 15,12-5 22-15,-4-3 9 0</inkml:trace>
  <inkml:trace contextRef="#ctx0" brushRef="#br0" timeOffset="32348.93">19786 7558 826 0,'-4'-1'252'0,"2"-2"-50"0,0 2-26 0,0 0-23 0,0 0-10 0,0 1-10 0,0 0-23 15,1 1-7-15,-2 1-6 0,-1 2-28 0,0-1 12 16,-2 1-19-16,-3 7-4 0,-1-2-1 0,1 2-19 16,0 0-3-16,3-1 2 0,-1 1-14 15,1-3 5-15,2 3 6 0,-5 0-18 0,6 0 5 16,1-3-2-16,1 0 5 0,1-1-9 15,0 0-11-15,-2-3 10 0,2-4 2 0,0 0-13 16,0 10 6-16,0 1 3 0,19 11-6 0,-11-14 4 16,4 1-7-16,2-3 4 0,0-1 2 15,1-4-7-15,-3 0-10 0,-12-1 14 0,9 0-15 16,3 0 4-16,15-15-11 0,-15 8 14 0,-2-4 5 16,-1 3 0-16,-5 0-8 0,-1 0 15 15,0 0 12-15,0 0-4 0,-2 0-7 0,-1-1 7 16,0 4 9-16,0 5-5 0,0-12 3 0,0-1-17 15,0-1 8-15,-14-12 7 0,8 16-23 0,2 1 14 16,0 3-7-16,0 0 10 0,3 2-21 16,-2-1-2-16,1 3 4 0,0-2 1 0,0 3-11 15,-5-1-18-15,4 2-31 0,3 0-24 16,0 0-40-16,-7 0 13 0,-12 11-166 0,13-6-99 16,3 2 35-16,3-4 22 0,1 3 32 15,2-3 24-15,0 2 10 0</inkml:trace>
  <inkml:trace contextRef="#ctx0" brushRef="#br0" timeOffset="32731.8">20038 7549 563 0,'2'-3'243'0,"-2"0"-36"0,0 2-32 0,0-3-29 0,0 2 1 0,0-1-33 0,0 2-2 0,0 0 1 0,0-2-14 16,0 2-23-16,1 0-8 0,-1 1 2 0,0 0-13 16,1 0-25-16,-2 0 0 0,2 1 3 15,-2 1 4-15,0 1-6 0,1 0-12 0,0 2 4 16,0-2-7-16,-2 3-10 0,2 1 21 15,-1-1-9-15,1 2 4 0,0 4-24 0,0-2 24 16,-6 18-14-16,1-12 5 0,2 5-4 0,2-4 2 16,-4-1-3-16,2 2-6 0,-1-2 10 0,2 0-6 15,0-4-9-15,1 1 3 0,0-3-17 16,1 0-15-16,0-2-48 0,0-8 9 0,0 8-190 16,0-1-113-16,0 5 51 0,13 10 15 15,-8-17 36-15,-3 0 20 0</inkml:trace>
  <inkml:trace contextRef="#ctx0" brushRef="#br0" timeOffset="33032.35">20335 7829 723 0,'4'-2'270'0,"-4"2"-41"0,1 0-50 0,-1 0-5 0,3 0-8 0,-2 0-31 0,0 0-17 0,-1 0-8 15,1 2-25-15,-1 1 13 0,2 0-21 0,-4 1-2 16,0-1-12-16,1 2 2 0,-2 0-10 16,-2 9-12-16,-1 0 19 0,0-2-11 0,-1 0-6 15,0 1-16-15,1 1 11 0,0-3-34 0,3-2-37 16,-1-2-36-16,2 1-55 0,-1-2 11 0,3-2-279 15,0-4 56-15,0 0 24 0,0 0-1 16,16 13 51-16,-11-13-49 0</inkml:trace>
  <inkml:trace contextRef="#ctx0" brushRef="#br0" timeOffset="33564.68">20913 7625 523 0,'0'-3'225'0,"-3"1"-45"0,2 2-19 0,-2 0-34 0,1 0-9 16,-2 2-18-16,-1 1-8 0,-8 3 8 16,3 3 4-16,-5 0-11 0,1-1-31 15,-2 5 0-15,2-2 0 0,2 0-2 0,0-2-22 16,2 5-8-16,1-3-1 0,-2 1 15 0,4 0-4 16,3 1-13-16,0-2-9 0,1-2 12 15,1 0-6-15,2-2-2 0,0-7-6 16,0 0 0-16,0 8-4 0,13 11-10 0,-3-10 14 15,7-1 1-15,-5-1 3 0,5-3-4 0,-4-4 5 16,1 0-18-16,-5 0-6 0,4 0 15 16,16-11 2-16,-14 4-13 0,-2 0 11 0,2-2 31 15,-7 3 0-15,0-2 5 0,-2-5-6 16,0 1-12-16,0 1-2 0,-5 0 4 16,2 3-20-16,-2 0-2 0,-1 1 1 0,0 7-2 15,0-6-2-15,0 0-5 0,0 6 18 0,0-9-7 16,0 1-4-16,0 2-14 0,0 6 10 0,0-9-3 15,0 3-2-15,0 6 0 0,0-8-3 0,-11-3-37 16,10 9-36-16,-2-1-20 0,0 2 9 16,-1-1-183-16,3 2-103 0,-3-1 39 0,4 2 22 15,-3-1 24-15,6 2 27 0,-3-1 24 16</inkml:trace>
  <inkml:trace contextRef="#ctx0" brushRef="#br0" timeOffset="33765.8">21110 7775 712 0,'0'1'274'0,"-3"-1"-27"0,3 0-38 0,0 0-20 0,0 1-24 0,3-1-13 0,-3 0-23 0,0 0-25 0,0 2 4 15,0-2-17-15,-3 0-30 0,3 0-27 0,4-2-59 16,-3 1 5-16,3 0-336 0,0-2-12 0,2 1 47 15,1 1 21-15,12-4 23 0,-4-3-5 16</inkml:trace>
  <inkml:trace contextRef="#ctx0" brushRef="#br0" timeOffset="34180.32">21373 7662 672 0,'-4'-1'257'0,"3"-1"-50"0,-3 2-22 0,-1 0-30 0,2 2-24 0,-3-1 3 0,2 2-26 0,0-1-9 0,-8 7-3 0,-1 1-21 16,4 1 2-16,1 0-17 0,-2 1 3 16,8 0-8-16,-5-1-8 0,3 0-9 0,2 1 3 15,-1-3-11-15,2-1 3 0,-2 1-4 0,3-1-1 16,0-8-4-16,0 6 7 0,0-6-13 0,0 9-10 15,0-2-4-15,12 4 20 0,-10-8-21 16,2 1 11-16,1-2-14 0,2-2 4 0,-1 1 20 16,0-2-12-16,1 1-6 0,2 0 6 15,13-16 11-15,-7 6-11 0,-5 1 2 0,-1-3-13 16,1 0 20-16,-2 4-16 0,-3-3 5 0,-2-1-5 16,3 0-2-16,-2 0-12 0,-2 4 17 0,0-1-14 15,-1 1 5-15,-1 8-7 0,0 0-3 16,0-7 13-16,0 7-4 0,0-10-3 0,0 10-2 15,0-5-13-15,0 5-33 0,0-6-12 16,0 6-44-16,0 0 11 0,0 0-127 0,-14-10-115 16,13 10 15-16,-2 0-12 0,3 0 65 0,0 1 8 15,1 0-39-15</inkml:trace>
  <inkml:trace contextRef="#ctx0" brushRef="#br0" timeOffset="34548.33">21657 7619 419 0,'0'-3'280'0,"0"2"-62"0,1-2-40 0,-2 0-5 0,2 2-21 0,-1 0-22 0,-1 0-17 16,1-1-15-16,-1 4-11 0,-1-1-12 15,1 0 9-15,-3 3-18 0,2 1-10 0,0 2-11 16,1-3-10-16,-1 3 4 0,2 0-10 15,0 1 3-15,0 0 8 0,0 5-10 0,11 18-11 16,-1-14 1-16,1-1 3 0,-1-1-7 0,1 0 5 16,2-1-18-16,-3-1 4 0,2-1 3 15,-5-1-6-15,0-2-1 0,-2-4 3 16,-1-1 10-16,0 2-20 0,-2-3 14 0,1-2 10 16,-2 3 7-16,0-1-1 0,-1-3 11 0,0 0-11 15,0 0 3-15,-12 9-20 0,5-9-6 0,-10 5 18 16,4-3-10-16,2-2-2 0,11 0 1 15,-10 0-15-15,-1 0-5 0,-1 0-42 0,-2 0-41 16,-4-14 6-16,9 11-248 0,4-3-5 16,1 2 7-16,3-2 33 0,2 0 28 0,0 1-1 15</inkml:trace>
  <inkml:trace contextRef="#ctx0" brushRef="#br0" timeOffset="34798.1">21661 7619 670 0,'-1'-3'231'0,"-2"-2"-19"0,3 2-26 0,0-2-32 0,0 3-25 0,0-2 6 16,3-1-28-16,1 2 5 0,2-1-15 16,7-4-7-16,3 1-18 0,0 2-2 15,3-1-14-15,-1 3-3 0,1-2-12 0,1 4-8 16,-2-3-20-16,-4 3 10 0,0-1-3 0,-1 2-23 15,-3 0 31-15,-3 0-22 0,4 0-3 16,-2 0-18-16,-1 0-75 0,8 11 11 0,-9-8-203 16,-3-2-49-16,1 0 11 0,-1 2 13 0,-3 0 28 15,0-1 25-15</inkml:trace>
  <inkml:trace contextRef="#ctx0" brushRef="#br0" timeOffset="35049.36">21998 7879 532 0,'-1'3'184'0,"1"3"0"0,-1-2-5 0,0 0-47 0,-1 1 1 0,2 1-24 0,-2 0 2 16,-2 7-8-16,0 0-14 0,-1-1-2 0,2 1-7 15,-3-5-25-15,0 9 13 0,-2-2-28 0,1-2 9 16,2 0-7-16,-2-4-59 0,-2 2-28 16,6-3 4-16,-1-5-190 0,2 1-104 0,2-4 3 15,0 0 71-15,0 0 19 0</inkml:trace>
  <inkml:trace contextRef="#ctx0" brushRef="#br0" timeOffset="35480.83">22425 7667 692 0,'-2'-1'215'0,"-1"-3"-43"0,1 3-18 0,-2 1-9 0,0 0-11 0,-1 3-36 0,-3-1-5 0,4-1-14 16,-10 7-3-16,2 0-19 0,-3 1 2 0,6-1-6 16,-3 3 2-16,1-1-15 0,2 0 3 0,1 2-3 15,1 1-7-15,3-3-23 0,0-1 4 16,3-1 9-16,0 1 3 0,1-4-1 0,0 0-2 16,0 1-4-16,0-6 7 0,0 0-14 0,13 22-12 15,-5-14 8-15,5-1-9 0,-2-2 5 0,5-1 14 16,-3-4-9-16,-13 0 1 0,11 0-20 15,1 0 20-15,2 0-15 0,14-15 24 0,-14 8 5 16,-5-1-7-16,0 0-26 0,1-2 6 0,-4 3 11 16,-1 0-12-16,-3-2 19 0,1 2-25 15,-1 2 17-15,-2 0-5 0,0-3 6 0,2 4 0 16,-2 0-15-16,0 4-29 0,0 0 3 0,0-8-145 16,0 8-175-16,0-9 35 0,-11-2 34 15,10 8 3-15,0 0 18 0,1 2 32 0</inkml:trace>
  <inkml:trace contextRef="#ctx0" brushRef="#br0" timeOffset="35680.35">22618 7802 774 0,'2'2'223'0,"-1"-2"-22"0,-1 0-27 0,1 0-16 0,0 0-20 0,-1 2-23 0,0-2-15 0,0 0-3 15,2 0-13-15,-2 1-19 0,0-1-17 16,1 0-33-16,-1 0-39 0,1 1 4 0,-1-2-210 16,5 1-109-16,-2 0 47 0,1 0 10 0,0-1 13 15,2-1 37-15</inkml:trace>
  <inkml:trace contextRef="#ctx0" brushRef="#br0" timeOffset="35979.94">22788 7612 490 0,'2'-3'216'0,"-2"2"-29"0,0-1-32 0,-2-1-23 0,2 2-41 0,0 0-5 15,2 0-8-15,-4 0 15 0,2 1-39 0,2 0 23 16,-4 1-29-16,2 0 0 0,0 0 0 15,0 3-8-15,0-1-13 0,0 3-1 0,0 0-5 16,0 0 22-16,-1 0-19 0,1 3 3 0,0 5-13 16,0-1 6-16,0 0-21 0,-8 20 15 15,7-15-5-15,-3-1 11 0,3 2-28 0,-3 0 6 16,4-1 10-16,-2 0 9 0,0-4-73 16,2-14 7-16,0 11-239 0,0-3-16 0,0 0 8 15,0-2 9-15,0-6 26 0</inkml:trace>
  <inkml:trace contextRef="#ctx0" brushRef="#br0" timeOffset="40477.47">21061 7168 428 0,'0'0'106'0,"0"0"-16"0,0 0-12 0,0 0 13 0,0 0-18 0,0 0 25 0,0 0-30 15,0 0 42-15,0 0-46 0,0 0 26 16,0-14-15-16,0 14 2 0,0 0-32 0,0 0 13 15,0 0-2-15,0 0 1 0,0 0-11 16,0 0-15-16,0 0 7 0,0 0-14 0,0 0 3 16,0 0 16-16,0 0-5 0,0 0-10 0,0 0 7 15,0 0-18-15,0 0 5 0,0 0-32 0,0 0 21 16,0 0-7-16,0 0 14 0,0 0-7 16,0 0-14-16,0 0 17 0,0 0-7 15,-18 9 14-15,20-2-22 0,0 0 13 0,-2 1-11 16,4 8 1-16,-2 0 1 0,4-1-2 0,0-2-14 15,-3-1 27-15,-2-2 7 0,3-1-22 16,-2-3 23-16,2-2-38 0,-3 3 14 0,2-3 7 16,-2 0-1-16,3-1 10 0,-3 1 20 0,2-3 1 15,2 2-1-15,-4-2-12 0,2 1 5 16,-3-2-10-16,0 0 8 0,0 0-5 0,6 0-18 16,-6 0 21-16,18-12 5 0,-15 9-20 0,8-9 4 15,1 0-14-15,-6 4 6 0,-2-1 4 0,5-2 5 16,-3 1-14-16,-1 1 1 0,0 2-20 15,-1 0 17-15,1 1 3 0,-2 1 9 0,8-6-18 16,-5 4-17-16,-3 3 13 0,0-1 22 16,1 0-1-16,-4 1-8 0,2 1-26 0,1 1 8 15,-1 0 6-15,0 0 5 0,-2 0-4 16,2 1-13-16,0-1 5 0,0 1 13 0,-2 1-34 16,0 0 5-16,0 0-131 0,0 0-145 0,1 6-17 15,-4-6-3-15,0 2 46 0,-2-1-25 16</inkml:trace>
  <inkml:trace contextRef="#ctx0" brushRef="#br0" timeOffset="40909.99">21005 7156 397 0,'0'-2'168'0,"-3"2"-17"0,3-1-66 0,2 1 20 0,-1 0-11 0,-1 4-21 0,3-3 0 15,0 2 4-15,0 1-36 0,2-1-4 16,0 1-4-16,3 9 1 0,-3-5 13 0,5 2-9 16,-4-1 13-16,0 0-25 0,-3-2 3 0,3 0 13 15,-4 0-35-15,3-3-7 0,-1 1-9 16,-1-2 3-16,-1 2 45 0,2-1-38 0,-4 0-8 15,1-1 31-15,2 1-12 0,-2-2 28 16,3-1 22-16,-3 0 2 0,2 0 10 0,-3-1 2 16,0 0-32-16,0 0-1 0,25-9-10 15,-12 0 5-15,0 0-8 0,-5 2 9 0,4-2-15 16,1-1-12-16,-3 4-14 0,-2-1 21 0,2-3-7 16,2 3-7-16,-3-1-4 0,-2 5-20 15,-3-4 21-15,3 3 16 0,-5-2-19 16,3 3-3-16,0-1 6 0,-2 2-18 0,-1 0 3 15,2-1-4-15,-2 1 12 0,0 1-19 0,2-2-13 16,-3 2 2-16,2 0-196 0,0 1-128 0,-1-1 49 16,2 1 23-16,-3 0 11 0</inkml:trace>
  <inkml:trace contextRef="#ctx0" brushRef="#br0" timeOffset="41293.72">21135 7189 522 0,'-3'0'208'0,"0"1"-27"0,0-1-28 0,0 0-45 0,0 0 4 0,0 0-20 0,-1 0-15 0,2 0 0 16,-2 1-14-16,3 1-22 0,0 0-1 0,-1 0-12 15,1 2 41-15,0-2-49 0,1 2 21 16,0-2-11-16,1 2-3 0,0 1-19 0,1 1-3 15,-2-2 3-15,1 1 16 0,0-2-6 16,-1-3 23-16,4 10-38 0,0-7 40 0,-2-1-30 16,1 0-7-16,2 1 7 0,0-2 9 0,2-1-10 15,0-3 12-15,1 3-4 0,20-9-1 0,-15 0-20 16,3 2 3-16,0-4-6 0,-1 2 15 16,-2 1 2-16,3-2-13 0,-4 2-12 0,2-1 24 15,-5 2-23-15,-3 1 14 0,1 2 0 16,0-1 4-16,-1 1-12 0,-3 1 7 0,1 1-25 15,0 0 13-15,0 1 2 0,0 1-248 0,2-2-115 16,-1 0 86-16,3 2-21 0,-3-1 41 16,-1-1 9-16</inkml:trace>
  <inkml:trace contextRef="#ctx0" brushRef="#br0" timeOffset="48290.54">20761 8002 298 0,'0'0'236'0,"-13"0"-60"0,13 0 2 0,0 0-28 0,0 0 15 0,0 0 3 0,-17 0-20 15,2 6-5-15,15-6-7 0,-3 0-17 0,1 0-4 16,2-1-2-16,0 2-17 0,-2-2-14 16,1 2-5-16,1-1-22 0,3 0-1 0,2 0-10 15,1 2-10-15,16-1 11 0,-9-1-12 16,7 0 11-16,6 0-9 0,0 0-8 0,32 13-12 16,-23-11 16-16,-2 2-14 0,8-2-5 15,-7 2 15-15,5-1-24 0,-3 0 15 0,1 0 3 16,1-2-16-16,-3 2 10 0,-1-1-11 15,1 1 3-15,-5-1-13 0,4-1 6 0,-2 3 10 16,0-1-4-16,-3-1 1 0,-2-2 6 0,-3 3 5 16,0-1-1-16,-4-2 16 0,-4 1-14 15,-6 1 2-15,2-1 8 0,-6-1 4 0,-1 0-18 16,2 1 2-16,-3-1-13 0,1 1 8 0,-5-1 10 16,0 0-13-16,0 0 1 0,6 0-4 15,-6 0-7-15,0 0 3 0,6 0-14 0,-6 0-35 16,6-2-11-16,-10 1-33 0,-1-2-32 0,-13-3 13 15,-6-1-265-15,-1 3 16 0,0-1 26 16,-2-2 2-16,0 4 77 0,0 0-52 0,-1-1 61 16</inkml:trace>
  <inkml:trace contextRef="#ctx0" brushRef="#br0" timeOffset="48639.71">20793 8082 704 0,'-13'1'211'0,"0"-1"-7"0,7 0-4 0,-1 2 7 0,2-2-26 0,0 0-2 0,2 0-37 0,3 0-11 16,0 0-7-16,-2 1 4 0,7-1-23 0,1 0-5 15,20 0-13-15,-13 0 1 0,10 0-27 16,5 0-8-16,3 0-8 0,-1 0-10 0,5 0-2 16,-3 0 5-16,37-11-6 0,-32 11-2 0,-1 0-14 15,-1-1 3-15,1-1 2 0,1 1 19 0,-2-1-8 16,2 1-30-16,0-1 6 0,-2 2 14 15,0-1-9-15,0-1 15 0,-7-1-20 0,1 0 14 16,-2 2-23-16,-5-2 9 0,0 0-1 0,-4 2-11 16,-4-1 4-16,-4 2 7 0,0-3 3 15,-5 1-10-15,0 2 4 0,2 0-9 16,-2 0 0-16,-3 0 10 0,-2 0-18 0,0 0 0 16,0 0 6-16,0 0-8 0,0 0-34 0,8 0-20 15,-8 0-30-15,0 0 9 0,3-7-112 16,-8 4-123-16,-12 1-10 0,-2-2-8 0,-3 2 33 15,2-1 27-15,-2-2 18 0,0 4-8 0</inkml:trace>
  <inkml:trace contextRef="#ctx0" brushRef="#br0" timeOffset="48939.68">21106 8040 516 0,'-14'-1'250'0,"2"1"-5"0,3-1-32 0,3-1-10 0,1 2-23 16,0 0-5-16,5 0-19 0,0 0-20 0,0 0-24 15,-8 0-7-15,8 0-1 0,0 0-13 0,0 0-18 16,-10 0-6-16,16-1-8 0,13 4-11 16,3-2 14-16,-9-1-29 0,7 0 2 15,6 0 13-15,2 0-5 0,0 0-19 0,3 0-4 16,-2 0 8-16,2 0 6 0,-1 0-25 16,0 0 8-16,1 0 15 0,-3 0-31 0,0 0 1 15,-2 0 17-15,-3 0 0 0,-3 0-10 0,-1 0-9 16,-1 0 9-16,13-9-22 0,-21 8 21 15,-1-1-16-15,1 1-5 0,-10 1-14 0,0 0-32 16,8 0-17-16,-8 0-28 0,6 0-28 16,-6 0 11-16,0 0-272 0,8-6 43 0,-11 3 50 15,0 2-42-15,-13-5 75 0,0 2-18 0,-6 1 23 16</inkml:trace>
  <inkml:trace contextRef="#ctx0" brushRef="#br0" timeOffset="49107.81">21332 8024 356 0,'-5'1'246'0,"5"-1"-55"0,0 0-8 0,3-1-50 0,-1-2 18 16,2 3-28-16,2-1-2 0,16-2-5 0,-13 3-29 15,6 0-25-15,3 0 18 0,24-4-18 0,-18 2-4 16,1 2-33-16,2 0 17 0,1-1-20 16,-2-1-46-16,-1 2 4 0,-3-1-236 0,1-2-67 15,1 1-3-15,-7-1 69 0,-2-4-15 16</inkml:trace>
  <inkml:trace contextRef="#ctx0" brushRef="#br0" timeOffset="123298.49">21598 7353 451 0,'0'0'92'0,"0"-12"-33"0,0 12 14 16,0 0-12-16,0 0-27 0,0 0-2 0,0 0-3 15,0 0-3-15,0 0 29 0,0 0-8 0,0 0-21 16,0 0 1-16,0 0-26 0,0 0 1 0,0 0-1 16,0 0 16-16,0 0-8 0,0 0 26 15,0 0-3-15,0 0 20 0,0 0-22 0,0 0-3 16,0 0-13-16,0 0-1 0,0 0 28 16,0 0 5-16,0 0-2 0,0 0-6 0,-13 0-17 15,13 0 21-15,0 0-20 0,0 0-2 0,0 0-3 16,0 0-2-16,0 0-16 0,0 0-1 0,0 0-11 15,0 0-19-15,0 0 3 0,0 0 40 16,-13 0 19-16,13 0-1 0,0 0-35 0,-20-19 6 16,20 18-9-16,-3 1 8 0,2-1 25 15,-1-1 0-15,-1 2-18 0,2 0 25 0,-1 0-6 16,-1-1-1-16,-1 1-30 0,3-2 1 0,-2 1 0 16,1 0 2-16,-2 1 0 0,1-1-35 15,-1 0 4-15,-1 1 3 0,1 0 5 0,1-2 25 16,-1 2 34-16,-1-1-41 0,1 1 47 15,-1 0-48-15,-1-1-3 0,-1 0 2 0,3-1 0 16,-2 2 27-16,0-1-21 0,0-1 1 0,-1 2-1 16,1 0 23-16,0 0-16 0,-2-1 11 0,3 1 0 15,-5 0-4-15,4 0-8 0,0 0-7 16,-1 0-11-16,-1 0 37 0,2 0-21 0,6 0-1 16,-8 0 0-16,2 0-1 0,-1 0 19 15,-2 0-2-15,2 0-2 0,-1 0-26 0,-6 0 2 16,1 0 47-16,-6 0-20 0,7 0-33 0,0 0 26 15,1 0-9-15,1 0-6 0,2 0 27 16,8 0 0-16,-11 0-3 0,2 0-6 0,3 0 1 16,-2 0-3-16,2 0 0 0,-2 0-1 15,0 0-17-15,-1 0-6 0,3 0 2 0,-7 0 2 16,-5 0 29-16,4 0 8 0,-1 0-22 16,3 0-16-16,2 0 19 0,-3 0 3 0,-1 0-3 15,-1 0-8-15,-1 6 5 0,0-6 17 0,3 0-24 16,-18 11-1-16,12-10 0 0,1 2 28 15,3 1-22-15,1-4-19 0,3 1 13 0,-1-1-25 16,3 0 9-16,0 1 3 0,1-1 24 0,-9 5 24 16,4-4-25-16,1 1 6 0,1-1-14 0,3-1-22 15,-1 0 15-15,-8 5 25 0,3-4-12 16,2 0-2-16,-5 2 6 0,2-2 6 16,3 0-11-16,3-1-11 0,0 2 14 0,2-1-1 15,-1 0 9-15,1 0-16 0,0 0 35 16,0-1-26-16,0 3-19 0,0-3 28 0,-9 4-13 15,5-1 2-15,0 0 2 0,3 0 7 0,-1-2-5 16,3 3-27-16,-2-3 20 0,2 1 10 16,1-1-30-16,0 2 23 0,1 0 23 0,-1-2-22 15,-3 2 5-15,4 0-1 0,-1 0-13 16,0 0 12-16,0 0-16 0,1-1 30 0,-2 1-21 16,2 0 1-16,-1 0-7 0,1 1-3 0,-1-2 12 15,1 1-11-15,-1 1-1 0,0-2 7 0,-6 7 24 16,4-3-26-16,2 1 0 0,1-4-21 15,-4 3-1-15,3-2 12 0,3 1 23 0,-2 0-6 16,2-1-29-16,0 1 36 0,0-1-6 16,0 1-1-16,-1 0 20 0,0 0-10 0,0-1-11 15,2 1 2-15,-2 2-32 0,1-2 29 16,2 0-4-16,-7 10 2 0,3-6 22 0,2-1-56 16,-1 1 41-16,1-2-8 0,2-2 0 0,0 2-4 15,0-1 2-15,0 1 10 0,-2-3 3 0,2-4-6 16,0 0 0-16,0 9-17 0,0 4 10 15,0-2 10-15,0 0-7 0,0-1 4 0,0-1 19 16,7-1-34-16,-7-1 14 0,15 12-24 0,-12-10 17 16,1-1 18-16,2 0-10 0,-2-3-3 15,-2 1 21-15,2 0-27 0,-1 1-17 0,-1-4 28 16,1 3-22-16,0 0 24 0,-1-3-13 0,2 4 17 16,-2-4-5-16,2 3-31 0,-1-1 33 0,6 7-20 15,-4-4 14-15,1 0-4 0,-1-4-23 16,-1 2 15-16,-1 0 33 0,2-2-47 0,-1 2 32 15,1-2 6-15,4 6-21 0,-3-3 8 16,2-1 0-16,2 2 4 0,0 3 7 0,2-4-14 16,-6 1 7-16,3-3-3 0,-3 2-11 0,1-3 12 15,-1 1-1-15,7 3-13 0,-3-4 23 0,3 5-10 16,-3-4 8-16,3 2-10 0,-2-3 3 16,0 2-1-16,-1 1 19 0,-1-5-24 15,6 3-14-15,-2 0 13 0,0 1-14 0,-1-2 42 16,-1 0-39-16,-2-1 12 0,0-2-4 0,-3 2 16 15,12 1-2-15,-1 0 17 0,-3 0-23 0,1-1 17 16,2 1-12-16,-4 0 0 0,4-1-21 0,-1 3 23 16,-3-3-15-16,-2-3 14 0,7 3-5 15,0 3-23-15,-3-1 6 0,2-3 25 0,-2 4-17 16,1-2 7-16,1-1-18 0,-4-2 28 16,4 6-11-16,-4-5 28 0,1-1-35 0,0 2 19 15,1-2 7-15,1 5-6 0,-3-5-8 0,0 0 7 16,5 1-11-16,-2-1-6 0,-4 1 10 15,6-1-3-15,-1-1 2 0,-2 3 0 0,0-2 4 16,4 1 4-16,-6-1-20 0,4 1 3 16,-2 0 0-16,0-2 4 0,4 0 8 0,-3 3-18 15,4-1 2-15,-3 0 21 0,0-1-18 0,1 1 13 16,-10-2-3-16,5 0-6 0,3 0 2 16,3 0 12-16,-5 0-3 0,1 0-10 0,-3 0-1 15,0 0 0-15,8 8 6 0,-1-6-3 0,2-2-3 16,-3 1-12-16,-3-1 17 0,-2 0-4 15,-13 0 2-15,15 0 11 0,2 0-15 0,-3 0-9 16,-2 0 12-16,5 0-6 0,1 0-1 16,0 0 10-16,1 0-7 0,18-13 20 0,-23 12-29 15,-1-1 2-15,-1 1-1 0,-2 0 4 0,-1 1 18 16,-2-3-1-16,2 1-18 0,7-1 20 0,-2 0-18 16,-3 0 12-16,-6 0-2 0,3 0 1 15,-2 1-9-15,1-1 3 0,-2-1 12 0,0 1-15 16,0 1 18-16,9-6-13 0,-5 2 3 15,-2 1 3-15,5-3 12 0,-4 1-24 0,-3 3 14 0,3-3-7 16,-1 2 16-16,-3 0-16 0,0 0-19 16,1 1 27-16,4-5 0 0,1-1-19 15,-5 2-4-15,1 1 25 0,3-4 5 0,-3 6 7 16,0-4 4-16,1 5 4 0,-3-3 0 0,-1 3 5 16,1-5-13-16,-1 3 7 0,2-5 12 15,-1-1 6-15,0 1-11 0,-2 1 10 0,-1-4-13 16,-1 1-3-16,0-5 23 0,0 5-28 0,-12-20 1 15,-2 8-2-15,-7 0-31 0,-7-4-35 16,-13-2-70-16,-12-1 10 0,-15 2-291 0,-10-1 5 16,-11-1 37-16,-4-1 17 0,0-5 38 15,-8-2-44-15,0-3 66 0</inkml:trace>
  <inkml:trace contextRef="#ctx0" brushRef="#br0" timeOffset="124914.43">21171 7243 436 0,'0'0'157'0,"0"0"-50"0,0 0-5 0,0 0-11 0,0 0-12 0,0 0-9 0,0 0-35 0,0 0-4 15,0 0 15-15,0 0-5 0,0 0-20 0,0 0-3 16,0 0 16-16,0 0 12 0,0 0-2 16,0 0-32-16,0 0 31 0,0 0-11 0,0 0 9 15,0 0-42-15,0 0 12 0,0 0 18 16,0 0 10-16,0 0-34 0,0 0 27 0,0 0-3 16,0 0-13-16,0 0-16 0,0 0 36 0,0 0-17 15,0 0-35-15,0 0 45 0,0 0-25 16,22 5-1-16,-13-6 10 0,-2 1-29 15,14-1 28-15,-11 1-9 0,6 0-20 0,3 0 27 16,1 0 3-16,1 0-18 0,0 0 17 0,1 0-3 16,1 0 6-16,26 13-15 0,-28-9-19 0,0 1 45 15,1 1-18-15,-1-3-12 0,-5 2-15 0,0-1-2 16,1 2 35-16,-2-2-14 0,1 0 12 16,1 0-22-16,-5 1 16 0,1-1 13 15,-3 0-3-15,-4 0 14 0,3 0-26 0,4 2-9 16,-1-2-18-16,2 3 22 0,-1 1-17 0,0-1 43 15,-1-1-42-15,1 2-10 0,2 0 43 0,-3-1-16 16,-4 0-20-16,2 0 30 0,1-3 2 16,2 6 14-16,-3 0-31 0,-1-1-25 0,1 0 44 15,-1-1-18-15,-4-5-28 0,2 3 49 16,0 0-1-16,-3-1-4 0,1 0-22 0,-2-2-2 16,1 1 17-16,-2-1 2 0,0 2-23 0,1-3 32 15,0 2-16-15,3 1 13 0,-4-3-2 16,-1 2-9-16,0-3 8 0,2 3-2 0,-1 0-12 15,0-1 13-15,-2 0-13 0,1 1-18 16,0-2 21-16,-1-2-35 0,0 0 6 0,0 0-293 16,0 0 24-16,-13 13 26 0,-8-18-20 0</inkml:trace>
  <inkml:trace contextRef="#ctx0" brushRef="#br0" timeOffset="135524.91">3166 9027 685 0,'0'0'170'0,"0"-14"-7"0,0 14 13 0,-14 0-37 0,0-24-1 0,13 21-12 16,-1 0-15-16,1-1 5 0,0 2-19 0,0-1-22 15,-2 1 12-15,3-3-9 0,-1 2-18 16,-1 1-7-16,1 0 10 0,1-1-15 0,0 2 0 16,0-1-17-16,0 2 3 0,0 0 3 15,0 0-10-15,0 0 6 0,0 0-10 0,0 0 0 16,0-6 3-16,0 6-23 0,0 0 19 0,0-8-4 16,0 8-19-16,0 0 13 0,8-12-20 15,-3 11 16-15,0-2 0 0,2 1-2 0,0 2 1 16,1 0-4-16,10 0-17 0,-8 0 12 15,5 0-11-15,2 0 10 0,-3 0 4 0,17 16 0 16,-16-9-5-16,-2 1 0 0,-3 1-3 0,-1 1-7 16,-4 0-1-16,-1 0 13 0,-4 0 3 0,0-2 2 15,0 4-10-15,-13 17 5 0,6-15-11 0,-5 3 14 16,-1-4 2-16,1 0 1 0,0 1-7 16,2-4 14-16,-3 0-14 0,7-4 5 15,-2 1 4-15,0-4 4 0,3 2-12 0,0-2 11 16,1-1-2-16,2 1-10 0,-1-2 3 0,0-1-1 15,2 4-4-15,-3-3 1 0,2 1 3 16,1-2 4-16,-2 2-3 0,2-1 2 16,1 0-8-16,0-1 1 0,0 0 3 0,0 0-16 15,10 0 8-15,-5-1-25 0,3 1 28 0,-1 1-9 16,15-2-5-16,-12 1 17 0,7 0-19 0,0 0 14 16,21 12 9-16,-21-6-12 0,-2 0 2 15,-2 0 1-15,-3 3-14 0,3-1 14 16,-7 1 1-16,-2 0-7 0,-1 0 18 0,-3-2 4 15,0-7 9-15,0 12 13 0,-16 14-1 0,6-14 3 16,-4 1 7-16,1-2 9 0,-5-1 4 16,2 0 13-16,0-2 2 0,3-1-14 0,-2-1-1 15,5-6 3-15,-3 1 9 0,4 1-2 0,0-2-22 16,-1 0-5-16,10 0 27 0,-6 0-26 16,-6 0-1-16,-15-9 16 0,13 5-27 0,4-1-4 15,1 3-1-15,-5-4-5 0,1 0-35 0,-3-3-34 16,-2 4-51-16,-3-1 11 0,-3 3-307 0,-3-1 10 15,0 3 43-15,-1-1 20 0,1-1 10 16,3 0 16-16,0 1 49 0,0-3 6 0</inkml:trace>
  <inkml:trace contextRef="#ctx0" brushRef="#br0" timeOffset="136574.6">3666 10497 506 0,'0'0'212'0,"0"0"-15"0,0-12-30 0,0 12-39 16,0 0-10-16,23-24 2 0,-22 21-15 0,1 0-12 16,-1 1-32-16,-1 0 4 0,1 2-14 15,-2-1 7-15,-2 1-14 0,-8 8 0 16,-10 2 8-16,-2 3-2 0,-2 2-8 0,-6 1-9 16,-1 1 18-16,-6 2-6 0,-1 1-20 15,1-1 9-15,1 1-7 0,3-3 4 0,0 1-2 16,5-3-1-16,1-1 11 0,5-4-16 0,0 2 4 15,0 0-16-15,2 0 15 0,6-5-4 16,-2 2-12-16,7-4 12 0,4-1-8 0,-1-2-6 16,0 2 8-16,2-2-11 0,2 0 13 0,-1-1-7 15,3 0 8-15,-2 2-20 0,2-2 16 0,1 1-17 16,0-2 10-16,0 0 2 0,0 0-12 16,14 3 4-16,-9-1 11 0,14 0-4 0,3-1-13 15,2 0 13-15,6 1 5 0,-3 0-12 16,2-2 1-16,1 1 7 0,0 0-8 0,2 0 5 15,-1 2 2-15,1 3-3 0,-1-4-13 0,-1 2 13 16,0-1 6-16,-2 1-6 0,-3 0-16 0,1-1-16 16,-3 2-12-16,-4-3-39 0,0 0 5 0,-2-2-162 15,-6 0-119-15,-11 0 24 0,9 0 19 16,-2 0-18-16,-7 0 47 0,12-13 25 16</inkml:trace>
  <inkml:trace contextRef="#ctx0" brushRef="#br0" timeOffset="136857.37">3545 10525 589 0,'-3'-1'254'0,"2"-1"-52"0,-2 1-29 0,3-1-26 0,0 2-14 0,-1 0-10 15,0 0-26-15,1 2-6 0,0 1-11 0,2-1-9 16,-2 3-3-16,0 2 3 0,4 9-9 0,-4-6-11 15,5 20 10-15,-5-5-6 0,2 0 0 16,-1 3-11-16,-1-14 15 0,0 7-2 0,0 3-4 16,-10 32-11-16,3-28-6 0,3 3 8 0,-6-1-3 15,-1 4-10-15,0-2-11 0,-1-1-33 16,1 0-24-16,0 0-60 0,-2 1 8 0,4-2-278 16,3-2 20-16,3-5-14 0,3-3 76 0,0-12 9 15,0-1 18-15</inkml:trace>
  <inkml:trace contextRef="#ctx0" brushRef="#br0" timeOffset="149716.99">3850 12037 513 0,'0'-12'127'0,"0"12"-15"0,0 0 11 0,0 0-6 16,0 0-12-16,0 0-2 0,0-13-9 0,0 13-10 15,0 0-24-15,0 0 3 0,-13-19-2 16,9 17-8-16,0 2 11 0,-2-1-25 0,1 1-32 0,1 0 23 16,-2-3-6-16,6 3 5 0,-9 0-13 15,3 0 12-15,-6 0-14 0,-3 0 9 16,-16 17-7-16,16-12-9 0,-2 2-17 0,3 1 23 16,-2-2-36-16,0 1 33 0,2 2-15 0,1-2 13 15,2-1-22-15,-1 0 22 0,6 0-5 16,1-2-14-16,0 0 33 0,1 0-22 0,0-2-6 15,0 2 16-15,3-2-15 0,-2 1 11 0,2 1 0 16,0-2-12-16,-1 2 15 0,2 0-3 16,-1-3-23-16,1-1 37 0,0 0-15 0,0 0 9 15,0 7-33-15,0-7 10 0,12 14 18 0,-11-11 3 16,5 0-2-16,-1 1-18 0,2-1 2 16,6 4-14-16,-2-2 13 0,5 1-7 0,-4-2 26 15,-3 0-21-15,8 1 11 0,-3 0-17 16,1-1 24-16,-2 0-6 0,-4-1-22 0,1 1 19 15,-2 0 14-15,7 2 5 0,-2-1-19 0,1 2-2 16,1 1 14-16,-3 0-40 0,2-2 23 0,-4 3 26 16,-1-6 2-16,-2 5-29 0,1-4-21 0,3 6 13 15,-5-3 23-15,2-1-37 0,-7-1 36 16,4 3 24-16,-4-2-49 0,-1 0 33 0,0-6 15 16,0 11 2-16,-20 12-23 0,6-10 28 15,-5-3-5-15,0 5-12 0,-3-6 23 0,0 1-21 16,-1-1 7-16,2-3 5 0,1 0-9 15,0-1-9-15,3 0-7 0,-1-3 5 0,5-1 23 16,3 1-19-16,-1-2 0 0,4 0-3 0,-1 0 7 16,8 0-21-16,0 0 10 0,-8 0-9 15,8 0-7-15,-8 0 11 0,-2-14-7 0,5 10-4 16,2-3-59-16,3 2-25 0,0-5 10 16,0-5-286-16,14-17 47 0,-5 14 14 0,5-3 21 15,0 1-26-15</inkml:trace>
  <inkml:trace contextRef="#ctx0" brushRef="#br0" timeOffset="149983.81">3873 12030 448 0,'-1'-2'197'0,"0"-1"-33"0,-1 1-9 0,2-1-13 0,-1 0-14 0,1 2-36 0,-1 1-3 0,-1-2 1 16,1-1-20-16,1 1-23 0,0 1 21 0,0 0-31 16,0-1 13-16,3 1-31 0,-1 0 14 15,3-2 2-15,16 0-14 0,-3 2-13 0,5-1 3 16,-2 1 10-16,8-2 2 0,1 2 11 0,5 1-19 16,-5-3 2-16,4-1-20 0,2 1 1 15,-1-5-202-15,1 4-105 0,0 1-2 0,-3-2 18 16,-2 1 14-16</inkml:trace>
  <inkml:trace contextRef="#ctx0" brushRef="#br0" timeOffset="172055.99">6370 13472 448 0,'0'-12'144'0,"0"12"6"0,0 0-26 0,0 0-20 0,0 0 28 0,0 0-23 0,0 0-21 16,0-14-22-16,0 14 4 0,0 0 36 16,13-17-30-16,-13 14-10 0,-1 2-2 0,-1-2-1 15,1 2-20-15,0-1 0 0,0-1 12 16,-1 2-14-16,1-2 14 0,0 3-9 0,-2-3 2 16,0 1-8-16,1 0-20 0,-2-1 4 0,3 1 6 15,-4-1-12-15,1 2 13 0,1-1-10 0,0 0 8 16,-3 0-12-16,3 1-8 0,-4-1-4 15,1 2 8-15,-2-1-14 0,3-1 2 0,-4 2 8 16,-1 0 10-16,10 0-14 0,-7 0 2 0,-4 0-20 16,-3 0 21-16,2 0-4 0,2 0 2 15,-19 12 0-15,16-10-2 0,1 2-2 0,6-1 0 16,-11 3 3-16,5 1 2 0,2-3-1 16,0 3-17-16,-1 1 9 0,0 1-1 0,3-2 7 15,-3 2-4-15,1 0 13 0,3 2-21 0,-4 1 11 16,4-3 13-16,-3 3-15 0,1 0 5 15,1 0-7-15,-2 2 5 0,3 1-17 0,1-3 16 16,-1 2 0-16,1 2-7 0,0-1 2 0,2 1-14 16,-1-2 20-16,2 3-19 0,-1 0 7 0,0 0 9 15,4-2 4-15,-1 3 3 0,1-4-9 16,-1 4 7-16,1-10 4 0,0 3-11 16,0 1-18-16,0 0 16 0,13 14 9 0,-8-14-22 15,-1-1 18-15,1-4-14 0,0 0 21 0,-1-1-8 16,0-2 13-16,-1 2-10 0,0-4 1 15,1 3-14-15,1-3 17 0,3-1 2 16,-3 3 1-16,2-4-1 0,0 1 6 0,-7-1 3 16,12 0-9-16,18-10 23 0,-17 3-6 0,-4 2 13 15,5-6-3-15,-3 2 21 0,-4 1-6 0,-1 0 21 16,-2 1 0-16,-2 0 3 0,1 0 5 16,-3-1-8-16,0 2-4 0,0 6 10 0,0-8-17 15,-15-10-14-15,8 12-10 0,0 2 9 0,-10-1-20 16,4 0-4-16,7 5 6 0,-7 0-25 15,-18 10-56-15,12-2-36 0,-1 6-11 0,-1 0-75 16,2 4 15-16,-1-1-247 0,2-1 31 0,0 1 25 16,-1-2 30-16,3 2 48 0,2-3 10 15,4-3-33-15,0 2 41 0</inkml:trace>
  <inkml:trace contextRef="#ctx0" brushRef="#br0" timeOffset="189728.1">19659 10683 509 0,'0'0'207'0,"0"-14"-18"0,0 14-36 0,0 0 4 0,0 0-18 0,0 0-4 16,0 0-15-16,0 0 4 0,14 0-37 0,-14 0 0 16,0-12-31-16,0 12 9 0,0 0-2 15,0 0-11-15,0 0-18 0,0 0 9 0,0 0 4 16,0 0-25-16,0 0 13 0,0 0-1 0,0 0-8 15,0 0-4-15,0 0-5 0,0 0-5 16,19 11 8-16,-17 7 5 0,-2-12-25 16,0 4 12-16,0 2 3 0,0 4-7 0,0 0-6 15,9 12 13-15,-6-16 5 0,0-5-16 16,3 5-9-16,-3-2 14 0,4-3 21 0,1-3-3 16,6 3 7-16,4-4-7 0,2-3 0 15,-10 0-3-15,5 0-11 0,5 0 1 0,24-15 2 16,-21 5 7-16,1 1-2 0,-1-1-10 0,-1-3-1 15,1 1-2-15,-3-1-6 0,-1 0 1 16,-1-2 0-16,0 2-4 0,-3 2-6 0,-1-4 5 16,-1 4-6-16,-6 4 5 0,0 0-4 0,5-2 6 15,-5 5-9-15,0-1 0 0,-3 0-48 16,-4 2-41-16,5-3 10 0,-4 4-242 0,0-1 3 16,-1 3 16-16,0 0 13 0,0 0-22 0,0 0 29 15,-15-2 42-15</inkml:trace>
  <inkml:trace contextRef="#ctx0" brushRef="#br0" timeOffset="189994.81">19656 10848 391 0,'-14'9'166'0,"0"-2"-16"0,2 1-49 0,6-2 2 0,0-1 12 15,-1 0-16-15,6 0 11 0,1-5 20 0,0 0 15 16,0 0-8-16,20 18-22 0,-3-12-7 15,5-4-18-15,3 2-10 0,4-4 17 0,1 2-21 16,-13-2-12-16,6 0 6 0,31-14 3 0,-22 5-23 16,5-1 4-16,0-6-14 0,5 2-13 15,-4-4 0-15,2 0-5 0,1 2-8 0,-4-2-3 16,-4 1-12-16,-2 2 1 0,-3 1-42 16,-1 1 6-16,-3-1-321 0,-2 6 29 0,-3-1-8 15,-11 5 41-15,-1 0 8 0,-4 3 27 0,-3 1-41 16</inkml:trace>
  <inkml:trace contextRef="#ctx0" brushRef="#br0" timeOffset="205752.87">19473 12317 325 0,'0'0'298'0,"0"0"-45"0,0 0-25 0,-13-14-24 0,-3-5-6 0,15 14-19 0,-1 0-32 16,1 1 6-16,0-1-21 0,0 1-4 0,1 0 6 16,-3 0-11-16,2 0-6 0,-1-1-7 0,2 1 7 15,-1 0-20-15,1 1-4 0,-1-1 11 16,1 0-2-16,0 4-24 0,0 0-16 0,0 0-7 16,0 0-5-16,0-6 19 0,0 6-11 15,0 0 8-15,0-8-6 0,0 8-5 0,0 0-11 16,0 0-18-16,0-7-6 0,0 7-6 0,0 0 27 15,0 0-4-15,-11-4-2 0,9 8-10 16,-2 1 0-16,-3 14-11 0,-1-3 7 0,1 2-16 16,4 3 4-16,-1-4 20 0,0 2-27 15,3 0 6-15,1-11 8 0,0 3-3 0,15 14 2 16,-3-16-29-16,4-2 28 0,6-1 0 0,0-3-3 16,7-3-22-16,-14 0 16 0,7 0-2 15,31-14 12-15,-24 3-7 0,-1 0-3 0,3-2 19 16,-2-2-3-16,2 0-3 0,-2-3-3 15,1-1 0-15,-2 0-9 0,0-3-4 0,-5 2-2 16,1 1 0-16,-2 2 0 0,-3-3 2 0,0 4 3 16,-2 1 0-16,1-3-5 0,0 4 9 15,-8 1-1-15,0 2-14 0,-1 2-20 0,-1 1-37 16,-3 0-2-16,-1 4-54 0,0-1-49 0,-4 1-21 16,2 3 18-16,-2-3-186 0,0 4-56 15,-2 2 29-15,2-2 10 0,0 2 52 0,-4-1 11 16,-1 1 31-16,2 2 36 0,-7 5 5 15</inkml:trace>
  <inkml:trace contextRef="#ctx0" brushRef="#br0" timeOffset="206140.14">19657 12115 747 0,'-1'-1'274'0,"-1"-2"-38"0,-1 2-23 0,0-1-28 0,2 1-1 16,0 1-36-16,0 0-15 0,1 1-10 0,0 0 7 15,1 2-10-15,1 1-24 0,4 9 4 16,1 1 4-16,5 1-24 0,-5 1-20 0,2 1-7 16,3 0-6-16,-2-1-5 0,3 0-7 15,-3-1 2-15,2 0-10 0,2 0-5 0,-3-2 26 16,0-1-33-16,4-1 0 0,-2-2 5 0,1-1 8 15,-4-5-14-15,4 0-3 0,-7-1 2 16,4-2 20-16,-11 0-1 0,14 0-30 0,15-16 34 16,-13 7-38-16,-2-3 8 0,0 0 12 0,-1-2-7 15,2-4-15-15,-2 0 16 0,1-4-15 16,-4 4 21-16,0-3-33 0,4 1-2 0,-2 2-33 16,2 0-28-16,-5-1-18 0,-2-1-39 0,5 6 13 15,-8-3-184-15,2 7-63 0,-3 1 24 16,1 4-2-16,-4 2 50 0,0 2 11 0,0 1 18 15,0 0 17-15</inkml:trace>
  <inkml:trace contextRef="#ctx0" brushRef="#br0" timeOffset="206503.23">19477 12191 645 0,'-7'3'230'0,"4"-3"-31"0,-2 3-26 0,3-1-12 0,0 2 3 0,1 0-20 0,-3-1-23 15,2 1-10-15,2-1 6 0,0 2-10 0,3-3-25 16,1 2 3-16,8 2 2 0,5-1-27 0,0 0 17 15,3-5-9-15,5 3-14 0,-14-3-5 16,10 0 12-16,24-12-10 0,-19 5 12 16,0-1-27-16,-1-2 8 0,0-1 8 0,-3 1-23 15,0-5 0-15,-2 0-5 0,-1 2-5 16,-1 0-6-16,-4 1 2 0,2-1 0 0,-5-2-9 0,0 5 15 16,-2 0-11-16,-2 2-43 0,-2 1-20 15,-1 0-27-15,-1 2-65 0,0 0 15 0,-2 1-193 16,-1 2-28-16,0 2 13 0,0 0 38 15,0 0 30-15,-9-2 1 0,7 2 19 0</inkml:trace>
  <inkml:trace contextRef="#ctx0" brushRef="#br0" timeOffset="206869.21">19664 12096 610 0,'-3'0'242'0,"-1"0"-41"0,3 2-9 0,1 0-34 0,0 1-9 0,0 1-4 16,1-2-18-16,-1 4-5 0,4-2-28 0,-1 1 1 16,6 10-7-16,2-3-3 0,-1 1-20 15,5-2 17-15,-3 1-20 0,4-1-10 0,-3-2 8 16,2-1-17-16,-1 1-12 0,2-3-4 0,-1-1 21 15,-4-1-9-15,3-4-4 0,-14 0-15 16,9 0 13-16,1 0-23 0,16-11 5 0,-12 3-6 16,-2-3 0-16,-1 1 1 0,2-3 3 15,-7 1 3-15,3 0-17 0,-4 0 7 0,0-2-8 16,-1 2-25-16,-1 2-21 0,-1 1-4 0,0 0-36 16,-1 2 8-16,1 0-155 0,-2-1-115 15,3 1 25-15,-3 4 17 0,1-2-6 0,0 1 33 16,-1 0 34-16</inkml:trace>
  <inkml:trace contextRef="#ctx0" brushRef="#br0" timeOffset="207118.91">19611 12194 543 0,'2'0'140'0,"-1"4"-7"0,1-3-52 0,4 3 8 0,-1-3 4 0,10 5-24 0,-3-2-1 0,3-2-4 16,-2 1-31-16,-3 0-4 0,-2-3-23 0,-2 1-1 15,-6-1 0-15,6 0-170 0,0 0-134 0,-6 0 66 16,25-14-12-16</inkml:trace>
  <inkml:trace contextRef="#ctx0" brushRef="#br0" timeOffset="208468.89">21909 7435 312 0,'0'-14'109'0,"0"14"17"0,0 0-18 0,0 0-64 0,0 0 16 0,0 0-31 16,0-13-3-16,0 13 52 0,0 0-8 0,0 0-10 15,-18-17-5-15,19 15-7 0,-2-1-4 16,0 3-56-16,-1-1 2 0,2 1 9 0,0-2 1 16,0 1 24-16,0-2-34 0,-1 2 14 0,1 0 0 15,-1 0-2-15,-2 1-18 0,3-1-3 0,-1-2-5 16,-2 2-2-16,2 0-38 0,-3-2-56 16,2 2-94-16,-2-3-36 0</inkml:trace>
  <inkml:trace contextRef="#ctx0" brushRef="#br0" timeOffset="209484.27">21372 7208 224 0,'-7'-1'96'0,"1"0"30"0,-2 2-33 0,2-1-25 0,0-1-7 0,-11-4 29 0,11 5-10 16,-5 0-11-16,-10-4-6 0,10 3-7 0,5 0 20 15,-11-3-26-15,2 3-9 0,2 1-5 0,4-2-3 16,-1 2-4-16,0 0-37 0,1 0 2 15,-9 0 55-15,4 0-29 0,1-2 17 16,13 2-5-16,-10 0-2 0,-2 0 2 0,2 0 6 16,1 0-30-16,0 0-5 0,2 0 43 0,-7 0-25 15,1 0-32-15,-1 0 49 0,1 0-32 0,3 0 6 16,0 0 15-16,0 0-37 0,3 0 13 16,-2 0 16-16,1 0-23 0,-6 0 39 0,0 0-27 15,3 0-6-15,2 0 7 0,-2 0-15 16,11 0-14-16,-7 0 0 0,-1 0 1 0,8 0 22 15,-9 0-12-15,9 0 36 0,-9 0-45 0,3 0 52 16,6 0-49-16,-9 0 37 0,0 0-38 0,3 0 52 16,-2 0-9-16,3 0-16 0,-9 12-30 15,7-11 44-15,-8 3-10 0,1-3-18 0,2 3-5 16,2-3 1-16,1 1 21 0,1-1-25 16,1 0 2-16,-1 1 25 0,2 0-2 0,-1-1-15 15,-7 2-14-15,0 0 16 0,5-1 16 0,-1 1-24 16,2 0 11-16,2 0 5 0,1-2 10 15,-2 2-16-15,-5 6 24 0,3-3-13 0,1 5-10 16,-3-2-1-16,2 2 0 0,3-4 1 16,-1-1 6-16,2 0-14 0,0 1-17 0,1-1 30 15,-4 6-42-15,3-3 16 0,-4 5 19 16,3-2 21-16,-1-4-46 0,1 6 19 0,-2 0 4 16,2-1 21-16,-1 2-10 0,2 2-18 15,-1-1 22-15,1 0-3 0,0 0-6 0,0 0 1 16,1 1-12-16,1 0 18 0,2-2-23 0,1-8-6 15,0 2 26-15,0 3 6 0,0 2-35 16,0 2 43-16,0 1-15 0,0-1-11 0,0-3-5 16,0 5 11-16,0-2 3 0,0 2 1 15,0-1-7-15,0 1-18 0,13 16 25 0,-10-17-26 16,-1-1 15-16,3-1 13 0,-1 0 1 0,3 0-8 16,0 0-10-16,3 1-10 0,0-2 25 15,1-1-13-15,0 1 11 0,-1 0 22 0,7 2-24 16,1-2 8-16,1 3-32 0,-1-3 0 0,2 2-3 15,2-1 31-15,2 0 0 0,2 2-16 16,2-3 14-16,1 2-4 0,2 1-7 16,5-3 1-16,-4 0 7 0,5 0-36 0,3 0 45 15,-3-3 1-15,1 1-5 0,4 0 12 0,-2-1-47 16,2-1 18-16,1-1 1 0,-2-6 0 16,0 1 2-16,1-1-91 0,-20-3-47 0,10 0 4 15,3 0-51-15,40-15 3 0,-36 7 40 0,1-3-12 16</inkml:trace>
  <inkml:trace contextRef="#ctx0" brushRef="#br0" timeOffset="209684.24">21750 8132 689 0,'30'-21'87'0,"-3"2"11"0,-2-4-13 0,-1 1-11 0,-4 2 12 0,-1-3 0 0,-1 1-3 0,-2-2 13 0,-3 2-30 15,-1 1 10-15,-1-2-48 0,0 1 7 0,-1-5 14 16,-3 3 24-16,0-3-10 0,0 4-15 0,-2-3 1 16,-2 0 8-16,-3 12-13 0,0-6-5 15,0-5-19-15,0 0 2 0,0-1-5 0,-12-25-14 16,6 27 20-16,2 4 1 0,-2 1-25 15,-2 3 11-15,-5 1 15 0,2 3-15 0,-2 3-38 16,-5 0 16-16,-2 4-36 0,-1 2-1 0,1 3 4 16,8 0-222-16,-4 0-45 0,-19 9-7 15,17-4 74-15,4 0-26 0</inkml:trace>
  <inkml:trace contextRef="#ctx0" brushRef="#br0" timeOffset="210099.81">21997 7039 651 0,'0'0'197'0,"-2"2"-24"0,-1 2-33 0,-1 0-20 0,-2 10 0 0,-5 2-28 0,5 2-2 16,-3 0-2-16,4 2-15 0,0-2-16 0,1 3 2 16,4-7-1-16,-1-1-8 0,1-3 5 0,0-10-7 15,0 7 12-15,0 1 11 0,0-8 34 16,20 20-1-16,-3-17 14 0,-9-3 7 0,6 0 5 15,5 0-18-15,27-14-10 0,-24 3 5 0,4 0 0 16,1 0-21-16,1-5-9 0,2 2-5 0,2-5 4 16,1 2-21-16,0-4-13 0,2 2-9 15,-1-2-28-15,1 2-34 0,0-3-46 0,-1 3-67 16,-4 1 12-16,0 5-322 0,-2 0 52 16,-2 1 40-16,-5 1-8 0,1-1 65 0,-5 3 14 15,-6 5 15-15,-4 3 18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06T09:40:17.1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2664 6789 403 0,'0'0'77'0,"-13"0"-31"0,13 0 12 0,0 0-11 0,0 0 21 0,0 0-12 0,0 0-18 15,0 0 25-15,0 0-5 0,0 0-6 16,0 0 3-16,0 0-4 0,0 0-8 0,0 0 23 15,0 0-8-15,0 0-7 0,0 0-4 16,0 0-4-16,0 0 3 0,0 0-17 0,0 0 21 16,0 0-9-16,0 0-7 0,0 0-32 0,0 0 1 15,0 0 33-15,0 0-16 0,0 0-32 16,0 0 9-16,0 0-6 0,0 0 32 0,0 0 2 16,0 0 1-16,0 0-8 0,0 0 1 15,0 0-6-15,0 0-33 0,0 0 33 0,0 0 3 16,0 0-38-16,0 0 22 0,0 0-2 15,0 0 9-15,0 0-12 0,0 0 33 0,6-21-41 0,11 26 25 16,-8-5-3-16,24 4-11 0,-6-4 16 16,5 4-35-16,0-2 24 0,4 0-8 15,-4-1 5-15,5-1 5 0,0 0-9 0,3 0-16 16,4 0 12-16,4 0-16 0,4 2 2 0,-24-2 2 16,13 0-58-16,14 0 14 0,4 0 35 15,5 0-49-15,3 0 13 0,5 0-53 0,2 0-75 16,80-10-116-16,-74 9 39 0</inkml:trace>
  <inkml:trace contextRef="#ctx0" brushRef="#br0" timeOffset="683.22">4900 6724 314 0,'-1'0'242'0,"-2"1"-48"0,-1-1-42 0,2 0 6 0,2 0-23 0,-3 0-29 0,0 2 5 16,2-2-12-16,-1 0 4 0,2 0-32 0,0 0 2 16,-2 0-38-16,2 1 35 0,0-1-28 0,2 0-4 15,0 1-23-15,1 1 24 0,1-1-6 16,3 0-10-16,14 1-2 0,-1-1 10 0,8 1-7 15,6-1-10-15,-1 0 22 0,-15-1-16 0,14 0 1 16,4 0-24-16,6 0 7 0,50-12 1 16,-45 9 6-16,2 1 2 0,-2 2 8 0,-1-1 3 15,-4-1-10-15,-5 0-11 0,1 2-8 16,0 0 8-16,-6-1 6 0,-4 1-20 0,-4 0 12 16,-4-4 9-16,-6 4 42 0,-3 0 11 15,-1 0-2-15,-1 0 4 0,0 0 4 0,-3 0-13 16,-1 0-9-16,-2 0 1 0,2 0-19 0,-3 0 3 15,-2 0-25-15,0 0-35 0,0 0-41 16,0 0 5-16,0 0-230 0,0 0-53 0,0 0 9 16,8 0 9-16,-8 0 29 0,7 0-20 0,-7 0 38 15</inkml:trace>
  <inkml:trace contextRef="#ctx0" brushRef="#br0" timeOffset="2333.21">7141 6778 380 0,'0'0'85'0,"0"0"-10"0,-13 0 23 0,13 0-4 0,0 0-13 16,0 0 18-16,0 0-23 0,0 0-9 0,0 0-48 15,0 0 0-15,0-13-3 0,0 13 13 0,0 0-3 16,0 0 13-16,0 0-10 0,0 0-3 16,0 0 21-16,0 0-10 0,0 0-1 15,0 0-14-15,0 0 16 0,0 0-4 0,0 0-3 16,0 0 9-16,0 0-10 0,0 0-6 0,0 0 2 15,0 0 4-15,0 0 3 0,5-1-22 0,0 4 22 16,12 0-10-16,1 4 5 0,1-5 11 16,3 3-15-16,2-1 18 0,4-1-25 0,2 1 9 15,2 2-23-15,1-4 25 0,8-1-8 0,2 3-13 16,8 1 17-16,6 0 13 0,3-2 10 16,3 1-37-16,4-1 16 0,3 1-28 0,-2 0 25 15,4 1-11-15,-2 0 1 0,-2 0-23 0,1-3 31 16,-2 1-12-16,-1 0 6 0,2 0 18 15,-4-1-21-15,-1 2-7 0,0-4-18 0,-2 3 25 16,2-2-28-16,1-1 26 0,-6 2 2 0,2-2-2 16,-32 0 4-16,14 0-24 0,7 0 15 15,-1 0-12-15,2 0 17 0,-1 0 6 0,-3 0 2 16,-5 0-11-16,1 0-4 0,-5 0-17 0,-3 0 18 16,0 0 18-16,-6 0-18 0,-4 0 11 15,-5 0-3-15,-2 0 10 0,-6 0 11 16,1 0 3-16,-3 0 1 0,-3 0 1 0,-6 0 11 15,8 0-6-15,-8 0 0 0,9 0-10 0,-9 0 9 16,6 0-19-16,-6 0 1 0,0 0-8 0,8 0 6 16,-8 0-24-16,0 0-6 0,0 0-28 15,0 0-31-15,0 0 8 0,11-9-158 0,-13 8-116 16,-1-1 1-16,1 0 18 0,0 0 38 16,1 0 20-16,0-1 3 0</inkml:trace>
  <inkml:trace contextRef="#ctx0" brushRef="#br0" timeOffset="2428.21">9534 6833 422 0,'-5'-1'135'0,"-10"-6"-259"0</inkml:trace>
  <inkml:trace contextRef="#ctx0" brushRef="#br0" timeOffset="5532.12">14882 6770 541 0,'0'0'299'0,"0"0"-46"15,0 0-27-15,0 0-29 0,0 0-12 0,0-12-28 0,0 12-22 0,0 0-7 16,0 0-5-16,-13 0-12 0,13 0-7 0,0 0-25 16,-10-22 4-16,13 22-13 0,3-1-14 15,16 1-12-15,0-1 6 0,7 0-23 0,-1 1 1 16,9-1 9-16,0 0-2 0,0 1-4 15,8 0-5-15,-23 0 5 0,12 0-7 0,7 0-17 16,5 0 0-16,0 0 8 0,0 0-12 0,1 0 10 16,-2 0-10-16,-4 0 15 0,0 0-16 15,-2 0-4-15,-5 0 6 0,-2 0 7 0,-3 0 0 16,-3 0 0-16,-4 0-9 0,-4 0 5 0,-4 0-7 16,-1 0 13-16,-4 0-10 0,-2 0-8 15,-1 0-20-15,-6 0 1 0,8 0-33 0,-8 0-50 16,0 0 8-16,7 0-105 0,-7 0-109 0,4 8-44 15,-8-8 20-15,-4 0 16 0,0 0 25 16,-13-4 22-16,8 4-9 0</inkml:trace>
  <inkml:trace contextRef="#ctx0" brushRef="#br0" timeOffset="5747.23">15105 6822 635 0,'-8'3'308'0,"3"-1"-46"0,0-1-49 0,1 0-9 0,1 1-28 0,1-2-34 16,-1 0-10-16,3 0-13 0,1 0-11 0,3 0-13 15,4 0 1-15,15 1-35 0,-10-1-11 0,12 0-33 16,5 0-13-16,2 0-43 0,6 0-27 16,48-10 6-16,-35 6-124 0,6 3-102 0,6-3-54 15,5 0 11-15,7-1 38 0,14 3 39 16,3-5-6-16</inkml:trace>
  <inkml:trace contextRef="#ctx0" brushRef="#br0" timeOffset="11860.2">1556 6868 374 0,'0'0'60'0,"0"0"26"0,0 0-36 0,0 0 3 0,0 0-18 0,0 0 11 16,0 0-8-16,0 0-4 0,0 0-26 15,0 0 1-15,0 0 11 0,0 0 14 0,0 0-17 16,-15 0 3-16,15 0 16 0,0 0-5 0,0 0-18 16,0 0 31-16,-23-8-29 0,22 8 7 0,-2 0-3 15,2 0-1-15,-1 2-7 0,0-1 5 16,-2-1-3-16,4 1 1 0,-1-1 9 0,-1 0-24 16,0 0 4-16,0 1 21 0,2 1-11 15,0-2-17-15,-3 1 10 0,1-1 2 0,2 0 2 16,0 0-13-16,0 0-1 0,0 0 41 0,-9 0 9 15,9 0-6-15,0 0-61 0,-8 0 26 16,8 0-3-16,-6 0 20 0,6 0 8 0,0 0-4 16,-9 0-4-16,-1 9-7 0,8-9 16 0,0 1-4 15,-1 0-2-15,2 1-15 0,-2-2 10 0,-1 1-10 16,2 1 1-16,-1-1-5 0,1-1-6 16,-1 1-1-16,-1 1 1 0,1-1 3 0,-1 1-5 15,1 0 0-15,-1-1 1 0,-1 2 12 0,1-1-13 16,1 1-5-16,-1-1 0 0,0 0 1 15,0 1 20-15,0-2-25 0,0 2 22 16,2-2-6-16,-3 3 5 0,0-1-8 0,-1-1 2 16,4 0-3-16,-2 0 4 0,0 2 11 0,0-2-16 15,0 0-8-15,1-1 16 0,-2 2-17 16,1 1 24-16,0-2-6 0,0 0-9 0,0 2 0 16,0-2 0-16,-1 1-1 0,0 0 11 0,0-2 12 15,3 3-32-15,-4 0 14 0,2-1-7 16,-1 0-6-16,-7 9 1 0,4-8-1 0,4 1 4 15,-2-2 21-15,2 2-13 0,-2-4 0 0,3 3 13 16,-1-3-25-16,2 3 1 0,-2 0 1 0,1-1 23 16,-1-2 0-16,0 2 15 0,3-2-24 15,-2 1-10-15,-3 0 5 0,5 1-17 0,-2-1 24 16,0 0-12-16,0 2 4 0,0 1-8 16,0-3 15-16,0 2 4 0,-1-3-10 0,1 1 22 15,-1 2-44-15,1-1 30 0,1-2-8 0,-2 2 18 16,1 0 2-16,-1 0-13 0,2 1 11 0,-2-1-10 15,0 1-41-15,2-2 40 0,-1 0-2 16,0 3-31-16,0-1 12 0,0-2 18 0,0 2-14 16,1-1 26-16,-1 0-13 0,1-1-25 15,0 1 40-15,0-1 1 0,-1 1-44 0,2 0 37 16,-1-1 0-16,2 1-7 0,-3 0 8 0,3 1-14 16,-3-1-2-16,3-2 9 0,-2 3 8 15,1-1-18-15,-1 0 2 0,2 0 14 0,-1 0-36 16,-2 1 8-16,3-1-3 0,0 0-4 15,-1 2 21-15,1-1 23 0,-1 1-30 0,0 0 13 16,1 0 3-16,-2 0-2 0,2 1-4 16,-1-1-20-16,1 2 3 0,-3-2 40 0,3 1-14 15,0 0 3-15,0-1 0 0,0 0-15 0,0 2-26 16,0-2 28-16,0-5-24 0,0 0-8 16,0 9 47-16,0-3-32 0,0 1 2 0,0-1 26 15,0 0 2-15,0-6-12 0,0 8 4 0,11 5-19 16,-10-7-5-16,-1 0 27 0,1 1 3 15,1-2-3-15,-1 0 0 0,1-1 9 0,2 11-12 16,-1-4 8-16,-1 1-22 0,2-5 32 0,-1-2-36 16,-1 1 18-16,1 0-12 0,-1-1 20 15,1 1-12-15,0-1-2 0,-1 1 7 0,-1-1-6 16,2-1 7-16,0 2-9 0,-1 0-9 0,0-1 9 16,5 7 5-16,-2-3-13 0,-4 0 27 15,5-2-4-15,-4 0-13 0,-1-2-1 0,2 0-23 16,0-1 10-16,0 1 7 0,0 1 9 15,-1-2-30-15,1 2 50 0,-1-3-41 0,2 1 20 16,-2 0 18-16,5 10-44 0,-1-6 31 0,-2-3-5 16,2 2 11-16,-3-2-23 0,0-2-14 15,0 2 29-15,0-2-10 0,0 2 28 0,0-3-38 16,1 2 16-16,0 0-31 0,-2-2 38 16,2 2 17-16,-2 0-40 0,2 0-16 0,-1-2 21 15,0 1 4-15,1 1 17 0,-2-2-15 0,2 2-14 16,-1-1 31-16,0 0-16 0,-1 0-8 0,2 0 14 15,-1 0 9-15,1 1 9 0,-1-3-34 16,0 2 12-16,3 0 14 0,-3-1-15 16,1 1-11-16,-1 1 0 0,0-2 22 0,0 0-1 15,1 1-9-15,-1 0 7 0,1-2-11 0,0 1 13 16,0 2-10-16,0-3 17 0,-1 1-10 0,1-1 2 16,0 3-9-16,-1-3 0 0,1 0-3 15,1 0 13-15,0 1-21 0,-1 0 1 0,1-2 37 16,1 2-15-16,-2-2-7 0,2 1-14 0,-6-1 27 15,0 0-11-15,8 0 10 0,0 0-44 16,-8 0 21-16,7 0-2 0,0 0-13 0,-7 0 15 16,9 0-11-16,-3 0 3 0,-6 0 34 15,17-11-8-15,-12 8-18 0,1 2 17 16,-1-1 1-16,0 0-8 0,1-1 27 0,8-4-35 16,-2 3 22-16,-3-1-31 0,-2 2 13 0,-1 0 8 15,-2-1-1-15,1 1 4 0,0-1 17 0,0 1-6 16,-1 1-15-16,1-3-2 0,6-3-3 15,-5 3-13-15,3 0 40 0,-5 0-25 0,-1 1-1 16,3-1-28-16,-2 3 37 0,1-2-5 0,0 0-1 16,-2 2-1-16,0-3-6 0,1 2 6 15,0 1-1-15,0-3 0 0,-1 3-19 0,8-9 40 16,-2 6-7-16,-4-1-1 0,-1 3-8 0,-1-4 6 16,1 3-4-16,1 1-2 0,-2 0-17 15,1-1 18-15,-3 2 6 0,2-3-14 0,0 1 9 16,-1 2 7-16,2-2 5 0,-2 0-9 0,1 0-11 15,0 2-18-15,1-3 22 0,-1 1-11 16,-1-2 15-16,6-4-2 0,-1 2 21 0,-4 1-17 16,0-1-20-16,1 5 16 0,-2-1 20 15,1 0-9-15,1-2-20 0,-3 5 15 0,3-5-14 16,-4 3 20-16,2 1-16 0,0-4-4 16,0 2 23-16,0-1-17 0,0 0 14 0,2 2-9 15,1-12-1-15,-1 7 4 0,0 1 0 0,-2-1-8 16,1 2-6-16,1 1-11 0,-3-1 5 0,3 2 23 15,-4-2 10-15,1 2 3 0,3-2 3 16,-4 1-4-16,0 1 6 0,2-1-8 0,-2 2 4 16,0-2 7-16,2 1-15 0,-2 0 5 15,0 0-6-15,0 4-2 0,0 0 12 0,0-7-8 16,0-1-3-16,0 8-13 0,0-7-2 0,0 7-2 16,0-9-1-16,0 9 11 0,0-9-10 15,0 2 4-15,0 7-7 0,0-9 10 0,0 9 2 16,0-8-5-16,0 2 5 0,0 6-18 0,0-9 18 15,-12-3-11-15,10 7 3 0,2 0-9 16,0 5 15-16,0 0-9 0,0-6 0 0,0-2 12 16,0 8-28-16,0-9 17 0,0 2 6 0,0 7-14 15,0-9 10-15,0 2-7 0,0 0 9 16,0 7-3-16,0-10-11 0,0 3 7 16,-9-6 4-16,7 8 5 0,1-1-10 0,0-1 4 15,-1 1-10-15,2-1 4 0,-1 1 10 0,0-1-2 16,0 1-8-16,-1 1 10 0,1-1-7 0,-3-8 7 15,1 2-4-15,1 2 15 0,0 2-1 16,-2 1-1-16,4 0 0 0,-4 2 9 0,1-1-5 16,1 2-10-16,0 0 26 0,0-2-10 15,-1 1-10-15,2-1 10 0,-3 2-2 0,1-2 10 16,1 1 0-16,0 0-22 0,-5-6-1 16,1 2 18-16,1 2-28 0,0 0 7 15,1 2-5-15,0 0 13 0,0 0-1 0,2 0-13 16,-2 1 17-16,1 1-22 0,0-1 16 0,-8-4-13 15,5 1 5-15,1 1 11 0,1 2-9 16,-1-1-14-16,1 2 10 0,-3 2 0 0,1-2-14 16,0 1-2-16,-2 2-3 0,-13 0-5 0,11 0 5 15,-28 12-8-15,12-2-28 0,1 2-39 16,-3 3-61-16,-2 1 14 0,2 2-297 0,3-1 59 16,0-3 32-16,2 0-25 0,1 0 62 15,2-1-3-15,6-4 49 0</inkml:trace>
  <inkml:trace contextRef="#ctx0" brushRef="#br0" timeOffset="28350.68">17353 4667 499 0,'0'0'159'0,"0"0"-7"0,0 0-52 0,0 0 5 0,-13 0-14 0,13 0-15 0,0 0-5 15,0 0 1-15,0 0-27 0,0 0 32 0,0 0-43 16,0 0 19-16,0 0-5 0,0 0-8 16,0 0-16-16,0 0 14 0,0 0 4 0,0 0 6 15,0 0-8-15,0 0-15 0,0 0-9 0,0 0-1 16,0 0 4-16,0 0-2 0,0 0-8 15,0 0-7-15,0 0 10 0,0 0-34 0,0 0 32 16,0 0 2-16,0 0 2 0,0 0-2 16,0 0-1-16,0 0-21 0,0 0 25 0,-8 22-8 15,17-12-10-15,5 0 24 0,-4-1-24 0,3 1 7 16,1 1-18-16,1-2 16 0,1 0-24 16,-1 0 30-16,2 2 3 0,-1-2-19 15,2 3 1-15,0-3 33 0,-3 1-20 0,1-2-12 16,-1 2 12-16,1 2-6 0,-1-4-10 0,-1 0 8 15,-1-1 11-15,-7 0-9 0,3-2-13 0,-2-2-4 16,-1 3 25-16,-3 0-11 0,0-3 23 0,0 2 35 16,-2 0 19-16,-1-5 33 0,0 12-7 15,-17 13-3-15,-4-13 15 0,-8 2-10 0,-4-3-11 16,-15 2-25-16,-4-3-91 0,-1 5 3 16,-3-5-347-16,2 4-42 0,9-5 25 0,7-1 12 15,2 0 17-15,5-4 88 0</inkml:trace>
  <inkml:trace contextRef="#ctx0" brushRef="#br0" timeOffset="32732.07">5244 7745 317 0,'0'0'104'0,"0"0"2"0,0 0-24 0,0 0-23 0,0 0-8 0,0 0 0 16,0 0 11-16,0 0-24 0,0 0 13 0,0 0-5 15,0 0-5-15,0-13 1 0,0 13-4 0,0 0 4 16,0 0-6-16,0 0-2 0,0 0 10 16,0 0-5-16,0 0-29 0,0 0-35 0,0 0 1 15,0 0 3-15,0 0 30 0,0 0-11 0,0 0 19 16,0 0-22-16,0 0-14 0,0 0 2 0,0 0 0 16,0 0-29-16,-14 0-10 0,14 0-14 15,0 0-87-15,0 0-72 0,0 0-17 0</inkml:trace>
  <inkml:trace contextRef="#ctx0" brushRef="#br0" timeOffset="33931.75">5161 7732 299 0,'0'0'140'0,"-14"0"-6"0,14 0-23 0,0 0-12 0,0 0-39 0,0 0-7 16,0 0-19-16,0 0-5 0,0 0 27 0,0 0-9 0,0 0-4 16,0 0 37-16,0 0-20 0,0 0-14 15,0 0 21-15,0 0 9 0,0 0-19 0,0 0-9 16,0 0-10-16,0 0 15 0,0 0-10 16,0 0 2-16,0 0-19 0,0 0 18 0,0 0-34 15,0 0 27-15,0 0-12 0,0 0-15 0,0 0-15 16,0 0 12-16,0 0-13 0,0 0 15 15,0 0 9-15,0 0-4 0,0 0-6 0,0 0-21 16,0 0-9-16,0 0 33 0,0 0 1 0,0 0-2 16,0 0-21-16,0 0 21 0,0 0 23 15,0 0-44-15,0 0 41 0,0 0-19 0,0 0-6 16,0 0-13-16,0 0 35 0,0 0-1 16,0 0-23-16,0 0-11 0,0 0 4 0,2 10 6 15,1-10 0-15,2 0-14 0,-1-2 26 0,-1 4-4 16,1-4-11-16,0 2-16 0,-1 0 0 15,1 0 25-15,-4 0-24 0,0 0 30 0,0 0-30 16,8 0 23-16,-1 0-22 0,-7 0 16 16,8 0-11-16,-8 0 23 0,7 0-7 0,1 0-18 15,-8 0 12-15,7 0 27 0,1 0-12 0,-1 0-29 16,0 0 28-16,1 0-7 0,0 0-31 16,-2 0 15-16,8 0 21 0,0 0-10 15,-2 0 2-15,0 0 7 0,-1 0-12 0,-1 0 9 16,0 0-5-16,-1 0 13 0,-1 0-33 0,6 0 24 15,0 0-3-15,1 0-7 0,1 0 22 0,0 0-12 16,2 0 10-16,1 0-14 0,0 0 11 16,-2 0-39-16,2 0 3 0,3 0 13 0,-3 0 26 15,4 0-25-15,1 0 29 0,1 0 4 16,2 0 15-16,2 0-18 0,4 0 6 0,2 0-8 16,-2 0 4-16,-1 0 1 0,40-9-1 0,-37 8 3 15,0-1-12-15,1 2 1 0,-4-1-10 16,-14 1 0-16,4 0 18 0,7 0-33 0,-1 0 3 15,-3 0 6-15,2 0 16 0,0 0-13 16,0 0 20-16,1 0-8 0,-2 0-13 0,0 0 4 0,1 0 12 16,-1 0-13-16,2 0-8 0,3 0 6 15,-3 0 6-15,4 0 6 0,0 0-5 16,1 0 0-16,-1 0 9 0,1 0 8 0,4 0-11 16,-1 0 4-16,1 0-8 0,-1 0 6 0,1 0-2 15,-4 0-8-15,3 0 5 0,1 0-18 16,-1 0 13-16,-3 0-11 0,3 0 13 0,-1 0 4 15,0 0-9-15,2 0-2 0,-3 0-2 0,3 0 14 16,-3 0-6-16,3 0-9 0,3 0-3 16,-1 0-2-16,1 0 10 0,2 0 4 15,2 0 0-15,-1 0-16 0,3 0 17 0,-1 0-6 16,1 0 0-16,-4 0 7 0,2 0-14 16,-2 0 9-16,-1 0-4 0,39-5 6 0,-40 2 2 15,-2 1-8-15,-2 0 11 0,-3 0-9 0,3 0-4 16,-5-1 3-16,3 2-5 0,1 1 11 0,-6-4-13 15,-3 2 5-15,-1 1 4 0,-5 1-10 16,-2-1 2-16,-7-1-1 0,8 1 5 0,-5 0 27 16,-2 1-9-16,-5-2 9 0,1 2-14 0,1-1 19 15,-4 1-20-15,-1 0 16 0,1 0-14 16,-4 0 22-16,5 0-22 0,-4 0 8 0,2-1-18 16,0 1 11-16,0 0-4 0,-4 0-25 15,0 0-15-15,0 0-6 0,0 0-25 0,0 0 11 16,0 0 8-16,6 0-26 0,-6 0 16 0,0 0 14 15,6 0 0-15,-6 0 7 0,0 0 7 0,0 0-7 16,8 0 11-16,2 9-10 0,-9-9 33 16,-1 1 30-16,2 0 28 0,-1-1 4 0,0 0 4 15,-1 1 26-15,0-1-19 0,2 1 18 16,-1-1 12-16,-1 3 2 0,1-3-35 0,-1 0 41 16,2 0-53-16,-2 0 9 0,0 1 0 0,0-1-5 15,0 0-8-15,0 0-14 0,0 0-15 0,0 0 18 16,0 0-47-16,0 0-3 0,0 0-25 15,0 0-26-15,-2 0-29 0,1 0-58 0,-2 0-40 16,2 1 16-16,-3 1-237 0,-2-2-16 0,0-2 43 16,-1 1 33-16,5-1-7 0,-4-2 53 15,3 2 43-15,0-5-11 0</inkml:trace>
  <inkml:trace contextRef="#ctx0" brushRef="#br0" timeOffset="45491.31">11542 7772 512 0,'0'0'149'0,"0"-14"-17"0,0 14-27 15,0 0 17-15,0 0-6 0,0 0-23 0,0 0-31 16,12 0 24-16,-12 0 6 0,0 0-31 0,0 0-4 16,0 0-14-16,0 0 28 0,0 0-20 0,0 0 2 15,0 0-23-15,0 0 24 0,0 0-26 0,0 0 22 16,0 0-1-16,0 0-2 0,0 0-17 16,0 0 18-16,0 0-30 0,0 0 4 0,0 0 11 15,0 0-2-15,0 0-17 0,0 0 0 16,0 0 13-16,0 0 6 0,-9 5-4 15,-5 1-7-15,-4 0-10 0,2 1-8 0,0 1 22 0,-3-2-5 16,3 2-13-16,-2-4 13 0,2 3-13 16,2 0 7-16,2-2-3 0,-4 1 6 15,3 1-18-15,-2-2 3 0,5-1 12 0,0-1 4 16,1 1-21-16,0-2 20 0,-3 6-4 0,-3-2-8 16,2 1-5-16,3-4 6 0,-3 0-9 15,-1 2 18-15,3 0 1 0,0-1-5 0,5-2-19 16,-3 1 20-16,3 1-9 0,0-3 5 0,1 3-15 15,0-2 8-15,1-1 6 0,-2 0-14 16,2 1 10-16,2-1 2 0,-1 1-2 0,-1 0-5 16,2-1 0-16,-2 0-9 0,1 0 8 15,2 1 10-15,0-1-1 0,1-1-6 0,0 0 2 16,0 0-12-16,0 0 10 0,0 0-1 16,0 0 8-16,14 14-2 0,1-8 1 0,2 0-4 15,-1-2 1-15,1 1-10 0,0-3 10 16,1 3-3-16,2-2 3 0,0 1 4 0,-2-2-6 15,3-1-8-15,-6 0 8 0,4 5-1 0,0-5 4 16,-1 1-11-16,-4 0 4 0,4 0 2 0,0 2 1 16,-4-2-7-16,0-2-5 0,-2 1 3 15,-3-1 18-15,1 0-9 0,-1 0-8 0,-1 1-2 16,-8-1-41-16,8 0-20 0,-1 0-35 0,-1 0 10 16,1 0-239-16,-7 0 10 0,10 0-15 0,-4 0 52 15,-6 0 10-15,13-10 31 0</inkml:trace>
  <inkml:trace contextRef="#ctx0" brushRef="#br0" timeOffset="45726.14">11171 8094 840 0,'-12'3'295'0,"5"-1"-31"0,0-1-1 0,2 0-29 0,0 1-30 0,2-2-38 0,-3 1 5 15,4-1-28-15,0 0-27 0,-2 2-13 0,3-2-20 16,0 0 9-16,0 1-8 0,2-1-9 16,1 2-19-16,2-1-19 0,5-1 19 0,9 5-48 15,4-1-28-15,2-2-49 0,2-2-78 0,8 0 13 16,-3 1-267-16,-16-1 33 0,9 0 6 0,3 0 58 16,31-13 39-16,-32 8-8 0,0-3-43 15</inkml:trace>
  <inkml:trace contextRef="#ctx0" brushRef="#br0" timeOffset="50689.32">1994 7649 336 0,'0'0'70'0,"0"0"5"0,0 0-15 0,0 0-20 0,0 0-15 0,0 0 11 0,0 0-17 16,0 0 20-16,0 0-29 0,0 0 22 0,0 0-15 15,0 0-2-15,0 0 30 0,0 0-34 16,0 0 11-16,0 0 8 0,0 0-7 0,0 0-16 15,0 0-10-15,0 0 1 0,0 0 12 16,0 0-3-16,0 0-5 0,0 0-2 0,0 0 4 0,0 0 23 16,0 0-39-16,0 0-7 15,0 0-25-15,0 0-42 0,0 0-35 0,0 10-50 16,0-10-61-16</inkml:trace>
  <inkml:trace contextRef="#ctx0" brushRef="#br0" timeOffset="51455.78">2039 7738 275 0,'0'0'102'0,"-15"0"-9"0,15 0 1 0,0 0-38 0,0 0 19 0,0 0-8 16,0 0-10-16,0 0-24 0,0 0-6 0,0 0-1 16,0 0 26-16,0 0-37 0,0 0 26 15,0 0-28-15,-12 0 14 0,12 0-24 0,0 0 28 16,0 0-25-16,0 0 12 0,0 0 9 0,0 0-19 16,0 0 6-16,0 0 1 0,0 0-2 15,0 0 7-15,9-19-11 0,-3 17-8 0,-1 4-8 16,2-2-9-16,0 0 2 0,-7 0 1 15,8 0 9-15,-3 0 27 0,1 0-15 0,1 0-3 16,6 0-11-16,-2 0 1 0,0 0 21 16,-3 0-15-16,-1 0-10 0,-7 0 27 0,7 0-22 0,-7 0 17 15,7 0-19-15,-7 0 2 0,0 0-1 16,10 0 1-16,-10 0 31 0,0 6 9 0,8 2-3 16,-8-6-5-16,0 1-7 0,-4 1 16 15,1-1-4-15,-1 1-4 0,-6 5 0 0,0 0-4 16,0 0-15-16,0-2 19 0,2 0-11 0,3-4-26 15,-2 4 14-15,3-5 4 0,-1 2 12 16,2-1-3-16,-1 2-2 0,2-4-21 0,-1 1 2 16,1 1-1-16,2-1 0 0,-2 1 2 15,2-3 0-15,0 0-53 0,0 0 7 0,0 0-47 16,0 0-78-16,0 0-135 0,0 6 42 0,11 1 5 16</inkml:trace>
  <inkml:trace contextRef="#ctx0" brushRef="#br0" timeOffset="51607.91">2280 7792 262 0,'-2'3'174'0,"-1"-1"-8"0,-7 9-29 0,-4 0-24 0,0 3-14 0,-7 3-165 0,2-1-183 15,0-2-1-15</inkml:trace>
  <inkml:trace contextRef="#ctx0" brushRef="#br0" timeOffset="52171.24">2738 7717 395 0,'0'-2'172'0,"0"1"-15"0,1 0-25 0,-2-1-12 0,2 0-54 0,-1 2 22 0,-1 0-47 0,1 2 16 15,-3 0-19-15,2 0 10 0,1-2-10 16,-1 1 23-16,1-1-13 0,-2 1-10 0,1-1-19 15,0 2-4-15,1-1 12 0,-1-1-4 16,-1 2-31-16,2-2 18 0,0 0 17 0,-1 2-11 16,1-2-31-16,0 0 12 0,0 1 7 0,0-1-2 15,0 0-1-15,0 1 0 0,0-1 5 16,0 1-1-16,1-1-1 0,1 1 9 0,-1 1-10 16,1 0-4-16,1-1 19 0,-3-1-28 15,3 0-12-15,-2 0 25 0,1 2-2 0,1-1 1 16,0-1-13-16,-1 0 21 0,1 2 4 0,0-2-14 15,-1 0-2-15,0 0 2 0,1 0-1 16,-1 1-72-16,1 0-36 0,-3-3-91 0,3 0-115 16,-2 2 38-16,-1-1 14 0</inkml:trace>
  <inkml:trace contextRef="#ctx0" brushRef="#br0" timeOffset="52304.18">2817 7707 304 0,'1'0'198'0,"1"-1"-51"0,-2 1-41 0,1-2-9 0,-1 2-14 0,-1 2-268 15,-2-1-88-15,-1 0 27 0</inkml:trace>
  <inkml:trace contextRef="#ctx0" brushRef="#br0" timeOffset="54736.99">12102 7703 251 0,'0'0'116'0,"0"0"-16"0,0 0 43 0,-13 0-18 0,13 0-17 0,0 0-37 0,0 0-9 16,0 0-6-16,0 0 10 0,0 0 11 0,0 0 2 16,0 0-46-16,0 0 27 0,0 0-17 0,0 0 16 15,0 0-5-15,0 0-5 0,10 0-9 0,-7 0-20 16,0 0 19-16,3 0-30 0,-3 0 27 15,5 0-33-15,-3 0 34 0,-5 0-26 0,7 0-5 16,0 0-2-16,2 0 3 0,4 0 22 0,-1 0-33 16,4 0 23-16,-1 0-8 0,3 0 11 15,14-10 7-15,-13 10 3 0,-2-1 5 0,3 0-29 16,2 0 14-16,-3 1-12 0,1 0-5 0,2-4 15 16,-1 4-2-16,-4 0-8 0,-8 0-10 15,7 0-6-15,1 0 16 0,1 0-4 0,0 0-12 16,-2 0 22-16,2 0-7 0,3 0 16 0,-2 0-31 15,-3 0 17-15,4 0-3 0,-4 0-15 16,5 0 28-16,-4 0-4 0,-2 0-16 0,4 0 12 16,-5 0-23-16,23 14 0 0,-22-14 18 0,4 1-14 15,1 0 30-15,-1 3-7 0,0-4 2 16,3 1 4-16,-2 0 7 0,1 0 4 0,2-1-19 16,-2 2-11-16,0 0 3 0,1-1 2 15,1-1 0-15,-3 1-14 0,2-1-5 0,-3 1 20 16,4 0 8-16,-6-1-22 0,2 2 2 0,-10-2 14 15,7 0-23-15,0 0 25 0,3 0-9 0,0 0 7 16,-2 0-6-16,0 0-2 0,-1 0-12 16,0 0 16-16,0 0-8 0,3 0 4 0,-2 0-9 15,1 0 10-15,2 0-22 0,-2 0 24 0,4 0-6 16,-1 0 5-16,0 6-7 0,-1-6 3 16,2 0-6-16,-1 0-12 0,1 0 23 15,1 0-10-15,-1 0 18 0,1 0-25 0,0 0 16 16,0 0 3-16,-2 0-6 0,3 0-3 0,-1 0 3 15,-1 0-9-15,-2 0 13 0,2 0 2 0,1 0-5 16,-2 6-4-16,1-6-14 0,1 0 28 16,-1 0-15-16,0 0-3 0,1 0 10 0,-1 0 3 15,1 0-10-15,-4 0-6 0,5 0-12 0,-1 0 5 16,-1 0 14-16,1 0-4 0,1 0-9 16,2 0-12-16,-2 0 25 0,0 0-19 0,2 0 7 15,1 0 22-15,0 0-8 0,-2 0 7 0,3 0-17 16,-2 0-20-16,1 0 1 0,0 0 22 15,-2 0 1-15,3 0 17 0,-2 0-22 0,1 0 2 16,-3 0 10-16,2 0-28 0,-1 0 15 16,-1 0 15-16,2 0-5 0,-3 0-14 0,4 0 1 15,-2 0 2-15,1 0 17 0,-2 0 5 0,-3 0-16 16,2 0 1-16,0 0 3 0,-2 0-3 16,0 0-1-16,1 0-7 0,-2 0 22 0,-1 0 1 15,-1 0-13-15,0 0-27 0,3 0 23 16,-1 0 3-16,-1 0 1 0,3 0-17 0,-2 0 28 15,0 0-11-15,3 0-4 0,1 0 5 0,-1 0-4 16,-1 0-10-16,-1 0 6 0,2 0 5 0,-1 0-19 16,0 0 23-16,-2 0-8 0,2 0 3 0,-3 0 5 15,2 0-26-15,-1 0 24 0,-1 0-6 16,0 0-12-16,-1 0 22 0,0 0 2 0,0 0-5 16,15-12-20-16,-18 10 22 0,-3 1 7 15,2-2-7-15,1 1-14 0,-4 0 16 0,-1 1 2 16,-2 0-4-16,2-2 5 0,-4 2-29 0,0 1 27 15,-3-1-27-15,4 0 5 0,0 1 38 16,-2-1-26-16,-1 1 7 0,2 0 2 0,-3-1-21 16,3-1 10-16,-2 2 14 0,0-1-27 0,1 0 40 15,-2 1-11-15,-2-3-36 0,5 3 12 16,-6 0 2-16,0 0 16 0,0 0-3 0,0 0-21 16,0 0-11-16,0 0 4 0,10-2-294 15,-17-2 39-15,-11-6 19 0,-3-2-16 0</inkml:trace>
  <inkml:trace contextRef="#ctx0" brushRef="#br0" timeOffset="80290.17">2347 11604 563 0,'18'0'173'0,"21"-10"-21"0,-15 5-3 0,3-1-37 0,4 1-34 0,1 0 16 0,-1 1-28 16,6 1-10-16,0-1 9 0,6 1-21 15,2-1 25-15,4 0-16 0,-2 1-6 16,3-1-2-16,1 2-37 0,1 0-3 0,1-1 20 15,-1-1-38-15,1 3-4 0,-1 1 3 0,-4-6-117 16,-4 3-122-16,-3-3-14 0,-3 3-4 0,-6-2 25 16</inkml:trace>
  <inkml:trace contextRef="#ctx0" brushRef="#br0" timeOffset="80505.73">2550 11714 676 0,'-29'7'215'0,"4"1"-18"0,6-3-22 0,2 1-26 0,8-2-24 0,6 0 0 0,4-1-6 0,16 3-11 0,9-3-19 16,13 1-15-16,16-4 0 0,-23 0-12 0,19 0-8 16,82-15-21-16,-41 6-109 0,8-5 7 15,7 0-305-15,8-5 68 0,-1-2 26 0,3-3-41 16,6-2 64-16</inkml:trace>
  <inkml:trace contextRef="#ctx0" brushRef="#br0" timeOffset="186476.91">12442 7940 519 0,'0'0'168'0,"0"0"-13"0,0 0-10 0,0 0-8 0,0 0-29 0,0 0-19 16,0 0-2-16,0 0 0 0,0 0-17 15,0 0 21-15,0 0-17 0,0 0-10 0,0 0-3 16,0 0 9-16,0 0 7 0,0 0-24 0,0 0 0 16,0 0 16-16,0 0-4 0,0 0 0 15,0 0 14-15,21-13-8 0,-21 12 10 16,2 0-7-16,-2 0 2 0,0-2 11 0,0 1 9 16,1-1 15-16,0 1-23 0,-1 1 10 0,3-1 33 15,-3-1-37-15,0 2-1 0,0-2-10 0,-2 2-7 16,1-1-10-16,1 1 20 0,0 1-5 15,0 0-6-15,0 0-26 0,0 0-5 0,0 0 16 16,0 0-6-16,-4-5-11 0,3 9-5 0,-2 0-4 16,-5 10 9-16,-3 2 7 0,1 8-14 15,-1-1 3-15,0-1 26 0,0 0 8 16,-2 0 9-16,2 4-12 0,0-1-10 0,-3 2-20 16,4 2 0-16,-1-2 0 0,3 0 13 0,0 1-20 15,-1 0-9-15,4 2-1 0,-1-1 2 16,1 0-9-16,1-3 1 0,-3-3 11 0,3-1-24 15,3-1 4-15,-2-4-22 0,0 0-39 0,2-2 6 16,-1-6-92-16,2-2-43 0,-1-1-23 0,1-2-45 16,0-4 24-16,0 0-186 0,0 0-76 15,0 0 71-15,10 6 23 0,-6-8 32 0,0-2 14 16,-2 1 50-16,10-11-24 0,-2 1 53 0,0-3-49 16</inkml:trace>
  <inkml:trace contextRef="#ctx0" brushRef="#br0" timeOffset="186810.06">12353 8149 215 0,'-5'-23'352'0,"-1"4"-67"0,1-3-5 0,0 2-19 0,-2 1-4 0,6-1-29 0,-3 1-14 0,2 2-45 16,2-1 3-16,0 3-36 0,0 15 27 0,0-10-49 16,0-1-1-16,0 2-9 0,14-11-11 15,-8 8-26-15,2 5 7 0,-1 0-5 0,2 1-10 16,4 0-21-16,3 2 25 0,0 0-21 0,6 2-11 15,-15 2-12-15,8 0 27 0,1 0-7 16,19 16-31-16,-19-8-14 0,0 4 16 0,-1 1-10 16,-7 4 12-16,-5 3 7 0,1 1 0 0,-4-7 12 15,0 5-9-15,-14 24 20 0,2-21-16 16,-3-5-13-16,-6 3 9 0,-4 0-21 0,0-2 11 16,-1-1 6-16,1-1-13 0,-1-3 24 15,3 1-17-15,0-3-39 0,0 0-13 0,0 1-23 16,3-6-30-16,4-2-27 0,4-1-36 15,3 1 14-15,9-4-176 0,0 0-128 0,-6 0 49 16,6 0 45-16,-3-8 19 0,6 5 25 0,12-2 26 16,1-4 27-16</inkml:trace>
  <inkml:trace contextRef="#ctx0" brushRef="#br0" timeOffset="187276.28">12782 7895 665 0,'-8'-3'351'0,"3"-4"-33"0,2 5-34 0,-2 1-42 0,3-2-41 0,-1 0-1 15,-1 3-46-15,4-1-26 0,-1 1-1 0,1 1 1 16,0 0-21-16,1 2-3 0,3 2-14 16,0-1-39-16,11 6 18 0,-1 2-18 0,4-1 15 15,3 2-18-15,-5-3-26 0,3 1 34 0,-2-3-13 16,0 3-9-16,-1 0-19 0,-2-5-10 0,-3 4 22 16,1 1 7-16,-1 0-30 0,-6-4 38 15,-1 2-31-15,-2-3 13 0,1 2-16 16,-3-8-1-16,0 12 8 0,-14 12 4 0,5-10 36 15,-9-2 6-15,2 3-6 0,-3-4-17 0,2 1 1 16,-4 0-4-16,1-4 41 0,-1 2-8 0,6-1-6 16,-7-2 13-16,0 0-23 0,2 1-14 0,-3 1-12 15,4-2-8-15,5 0-2 16,3-2-18-16,1-1-52 0,4-1-12 0,1-2-36 16,1 2-23-16,-1-1-31 0,3 0-3 0,2-1-19 15,0-1 17-15,0 0-93 0,25 4-120 0,-5-4-18 16,-8 0-8-16,8 0 60 0,31-12 36 15,-20 8 20-15,-4-4-32 0,5 2 39 0</inkml:trace>
  <inkml:trace contextRef="#ctx0" brushRef="#br0" timeOffset="187493.48">13154 8225 526 0,'0'2'278'0,"-3"2"-35"0,-1-1-16 0,-9 7-20 0,-4 0-12 0,-4 1-1 0,1-1-33 0,-6 0-4 0,2-1-8 16,0 3-21-16,-2-1-5 0,2-1-11 15,1 3-31-15,0-2-14 0,-3 2-6 0,4-3-7 16,1 3 15-16,4-4-5 0,2-1-28 0,1 3-17 16,5-4-19-16,0-4-29 0,5 2-58 15,-1-3 8-15,1 0-146 0,3-1-92 16,1-1-55-16,0 0 18 0,5-1 50 0,1-1 5 16,12-6 13-16,4-3 11 0</inkml:trace>
  <inkml:trace contextRef="#ctx0" brushRef="#br0" timeOffset="187992.07">13599 8000 751 0,'3'-3'279'0,"1"2"-29"0,-1 0-30 0,-2 0-35 0,3 3-8 0,-3-2-30 15,1 1-7-15,-2 4-32 0,0 0-12 0,-2-2-6 16,-4 11-2-16,2 1-18 0,-1 2 12 0,-3-1-14 16,2 2 15-16,-4-2-30 0,-1 2 2 15,0-2 16-15,-3 0-18 0,0 2 10 0,2-3-9 16,-6-1-22-16,2 0 34 0,-3-2-11 16,-2-1-23-16,-1-1 1 0,2-2 18 0,1-1-16 0,-3-1 0 15,3-1-13-15,-2-2 14 0,2-1 1 16,11-2-13-16,-4 0-6 0,0 0 5 0,-17-10-8 15,20 4 1-15,-4-1 7 0,4-4 30 16,3 3-28-16,2-1-20 0,-1-4 11 0,2-1 6 16,3 3-9-16,0 11-6 0,0-12-3 0,0 1 1 15,14-9 12-15,-7 7-13 0,0 6-10 16,1 0 6-16,0 3-23 0,1-5 23 0,0 4-14 16,2 4-6-16,-11 1 22 0,9 0-9 15,5 0-7-15,14 13 10 0,-11-4-17 0,-4 2 5 16,3 0 6-16,-2 1 10 0,2 0 4 0,-6 1-7 15,4 0-15-15,-3 1 10 0,0 0-5 0,1 0 38 16,-1-3-27-16,3 4-2 0,-4 0-1 16,4-2 16-16,4 0-26 0,4-1 12 0,-6 0-3 15,5-2-81-15,-4-1-85 0,0-1 16 0,2-5-277 16,-2 1-1-16,-17-4 63 0,9 0 33 16,0 0-32-16,-3 0 51 0,1 0 75 0,-2 0 12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2-19T10:00:03.0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22824 6367 1040 0,'-4'-5'350'16,"2"1"-60"-16,1 1-46 0,1-1-31 16,-2 2-25-16,1-1-9 0,1 0-63 0,-2 1-36 15,2 0-63-15,0 0-46 0,0 1-54 16,2 0 7-16,1 1-319 0,0 1 33 0,1-1 15 16,0 0 63-16,0 2-6 0,0 1-10 0</inkml:trace>
  <inkml:trace contextRef="#ctx0" brushRef="#br0" timeOffset="8764.24">27340 6837 434 0,'0'-2'306'0,"0"0"-18"16,0 0-15-16,1 0-46 0,-1-1-19 0,-1 2 4 15,1-1-36-15,0 1-21 0,1 0-42 16,2 0-45-16,-2-2-51 0,1 3-61 0,4-3 6 16,1-3-268-16,4 1-62 0,1 0 46 15,0-3 25-15,-2 2-4 0,-1-2-23 0</inkml:trace>
  <inkml:trace contextRef="#ctx0" brushRef="#br0" timeOffset="22414.39">21015 9204 651 0,'-2'-2'330'0,"0"2"-43"0,2 0-33 0,-1-1-14 16,-1 1 11-16,1-1-30 0,-2 1-33 0,2-1-32 16,0 1-36-16,0 0 2 0,0 0 1 15,1 0-18-15,0 0-22 0,0 0 17 0,1 0-35 16,3 0-17-16,2 0 17 0,8 1-15 0,-5-1 17 16,4 0-10-16,2 0 29 0,19 5-15 15,-16-4-36-15,-1 1 10 0,1-1-5 0,-2 0 3 16,-2 0-13-16,-3-1-2 0,-11 0-4 0,7 0-6 15,1 0 22-15,-3 0-6 0,1 0-3 16,-6 0-5-16,5 0 19 0,-5 0-10 16,6 0-4-16,-6 0-23 0,5 0-2 0,-5 0 17 15,0 0-4-15,5 0 1 0,-5 0-3 0,0 0-29 16,5 0-33-16,-5 0-40 0,6 0-53 16,-6 0-43-16,0 0 16 0,5 0-238 0,-5 0-31 15,0 0 41-15,0 0 49 0,9 0 28 0,-10 0 17 16,-1 3-33-16,1 0 10 0,0-1 14 15</inkml:trace>
  <inkml:trace contextRef="#ctx0" brushRef="#br0" timeOffset="40360.1">23030 10170 813 0,'-2'1'296'0,"1"0"-20"15,-1-1-32-15,1 1-26 0,1-2-46 0,1 1-17 16,0 1-16-16,1-1-20 0,0 0-17 0,4 1 21 15,9 1-22-15,-8-2-34 0,4 0-3 16,4 0-16-16,2 0-3 0,0 0-31 0,0 0-55 16,1 0-15-16,-1 0-60 0,-1 0 11 15,15-10-282-15,-17 9 40 0,-1-5 2 0,-4 3 18 16,0-2 25-16,-1 2 24 0,-3 0-43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6-26T10:01:05.2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21353 12886 838 0,'0'0'251'0,"0"0"-14"16,0-12-21-16,0 12-15 0,0 0 3 0,0 0 0 15,0 0-18-15,0 0-43 0,0 0-10 0,0 0 11 16,0 0-12-16,0-9-8 0,0 9-6 15,0 0 15-15,0 0-31 0,0 0-14 0,0 0-8 16,0 0-8-16,-11 0-7 0,11 0 0 16,0 0-5-16,0 0 6 0,0 0-23 0,0 0 14 15,0 0-16-15,0 0 0 0,0 0-4 0,11-10 5 16,3 12 1-16,4 0-4 0,2-1-13 16,1 0-3-16,0-1-1 0,0 2-2 0,2-2-3 15,0 0-2-15,-11 0-1 0,4 0-14 16,3 0 0-16,0 0 27 0,-2 0-3 0,0 0-2 15,-3 0 1-15,-2 0 16 0,-3 0-36 16,-2 0 20-16,0 0 8 0,-3 0 11 0,-4 0-21 16,6 0-10 15,-6 0 17-31,6 0-5 16,-6 0-27-16,6 0 1 15,1-9-95 1,-5 8-45-1,-2 0-33-15,0-1-67 0,2 2 21 0,-4-1-239 0,2 1 22 0,-2 1 30 0,0-1 60 16,0 0-27-16,-2 3 55 0,0-1 42 0,-3 6 1 0,-4-2 12 0</inkml:trace>
  <inkml:trace contextRef="#ctx0" brushRef="#br0" timeOffset="253.29">21353 13018 813 0,'-4'0'337'0,"1"1"-39"16,-1-1-32-16,2 2-45 0,1-2-17 0,-2 0-16 15,1 0-12-15,0 0-31 0,0 0-7 0,0 0-19 16,1 0-46-16,-1 0 22 0,2 1-18 0,0 0 0 16,2 0-2-16,2-1-20 0,0 0-4 15,7 4 20-15,4-1-5 0,-9-3-35 0,8 0-9 16,2 0 12-16,2 0-13 0,2 0-2 16,2 0 1-16,1 0 23 0,22 8-33 0,-35-8-4 15,7 0 10-15,2 0 6 0,0 0-18 0,-1 0-16 16,-1 0 20-16,0 0-8 0,-2 0-24 0,-3 0-7 15,-1 0-9-15,-4 0-7 0,3 0-22 16,11-3-43-16,-15 0-14 0,3-2 11 0,-4 0-195 16,-1 0-88-16,0 0 2 0,-2 0 46 0,-1 0 42 15,0 1 34-15,0-1-23 0,-1 0 51 16</inkml:trace>
  <inkml:trace contextRef="#ctx0" brushRef="#br0" timeOffset="602.76">21659 12728 624 0,'-2'-4'247'0,"1"0"-25"15,0 2-34-15,2-1-21 0,0 0-36 0,1 2-5 16,2 0-10-16,1 1-20 0,0 1-8 0,11 3-3 15,-1 1-9-15,2 3-19 0,1 2 1 16,-1-2-20-16,0 3 11 0,-3 1-10 0,1 3-12 16,-3 0 3-16,-2 2 8 0,-4 3 11 0,-4 1-4 15,1-1 37-15,-3-9-5 0,0 4-2 16,-13 20-5-16,2-18-13 0,-3-2 6 0,-1 1 4 16,-4-2-9-16,0 0-23 0,-1-4 18 15,-2 3-18-15,2 0-7 0,0-3 3 0,2 0-49 16,-1-2-37-16,2 1-57 0,3 0 11 0,2-2-266 15,1 2-11-15,3-3 34 0,3-1 13 16,3-2 48-16,2-3 9 0,0 0 40 0,14 2-52 16</inkml:trace>
  <inkml:trace contextRef="#ctx0" brushRef="#br0" timeOffset="1332.85">22433 13137 784 0,'-1'2'311'15,"0"0"-43"-15,2 1-18 0,-2-3 6 0,1 2-41 16,0-1-7-16,0 1-30 0,0-1-20 15,-1-1-18-15,0 0-13 0,1 0 62 0,1 0-18 16,-1-2-2-16,1 0-26 0,-1-2-40 0,1-1 7 16,3-4-9-16,1-4-13 0,-2-3-12 15,0 2-8-15,0-2 3 0,2-3-6 0,1 1-7 16,-1-2-11-16,0 0-23 0,0-2 13 0,0 3-2 16,0-1-8-16,2 1 7 0,-3 1-23 15,1-2 5-15,0 3 4 0,0 1-21 16,-1 1 12-16,-1 2 12 0,2-1-1 0,-1 4-17 15,-1-1 20-15,1-1-7 0,-1 3-4 0,-1 2-28 16,-1 2 7-16,3 1 21 0,-3 0-5 0,0 1-3 16,0 0-8-16,-1 2 9 0,1-2-6 15,0 0-20-15,0 2 37 0,0-2-15 0,-1 2-2 16,3 0-4-16,-3 1 2 0,3 0 19 16,-2 0-19-16,-1 0-11 0,0 0 24 0,0 0-7 15,11 14-13-15,-6-3 17 0,2 2 0 0,-3 0-15 16,1 1-1-16,-1 2 23 0,3 2-28 15,-2 0 8-15,1 1-7 0,0 0-6 0,-1 2 25 16,2-2-20-16,-2 1 22 0,0 0-24 0,2 0 10 16,-1 1 2-16,0-2-2 0,-2 0-4 15,3 2-6-15,-2-5 1 0,0 0-8 0,0-2-40 16,-3-1 3-16,3 0-34 0,-2-2-22 16,1-3-37-16,-4-2-30 0,2-2-41 0,-2-2 19 15,0 1-256-15,0-3 27 0,0 0 35 0,-3 1 74 16,0-2-1-16,0 0 38 0,0-1 2 0,-1 0 30 15,-7-3 23-15</inkml:trace>
  <inkml:trace contextRef="#ctx0" brushRef="#br0" timeOffset="1564.8">22378 12978 849 0,'-2'-3'334'0,"-1"-3"-45"0,-1 2-55 15,4 1-11-15,-2 0-8 0,1 2-52 0,1-2-31 16,0 1-6-16,1 1 2 0,1-2-5 16,1 3-28-16,0-2-22 0,0 1-3 0,2-1-1 15,0 2 17-15,0 2-40 0,1-2-7 0,1 0-9 16,4 0-23-16,17 6-24 0,-12-5-27 0,1 1-35 16,0-2-49-16,5 2 11 0,-11-2-213 15,6 0-44-15,4 0 31 0,25-8 28 0,-24 2 15 16,2 2 1-16,0-1 22 0,1-1-28 0</inkml:trace>
  <inkml:trace contextRef="#ctx0" brushRef="#br0" timeOffset="1849.3">22963 12781 339 0,'-3'-3'363'0,"1"0"-35"15,2 0-59-15,-1 1-12 0,0 1-29 0,-2 0-5 16,-2 2-53-16,1 1-26 0,-6 2-4 0,1 2-3 15,-1 3-28-15,-2 0 3 0,3 3-12 16,-1-2-25-16,-2 4 3 0,4 0 8 0,-1 0-2 16,0 0-26-16,2-1-5 0,2 1 23 15,-3 1-8-15,4 0-38 0,-1 0-12 0,4-3 18 16,-2 3-8-16,3 0-8 0,0-9 2 0,0 3-10 16,0 3-3-16,9 12 6 0,-4-15-54 15,5 0-28-15,-1-2-29 0,0 0-44 0,7-4 12 16,-1 1-206-16,-7-4-77 0,6 0 49 0,17-12 36 15,-10 7 9-15,-2-3 53 0,-2-2 12 16,5 1-45-16</inkml:trace>
  <inkml:trace contextRef="#ctx0" brushRef="#br0" timeOffset="2645.88">23197 12775 634 0,'0'-1'251'0,"-3"-1"-32"0,3-1-34 16,-3 2-8-16,2-1-14 0,-1 1-12 0,-1 1-24 16,0 0 4-16,1 1-7 0,-4 1 7 0,-5 5 3 15,2-1-26-15,-2 0 15 0,2 0-13 16,0 4-20-16,-1-1-3 0,0 0-15 0,1 2-2 16,1-2 0-16,0 3-4 0,1-1-19 0,-1-1 17 15,6 3 0-15,-5-2-22 0,4 1 27 16,0 3-49-16,2-2 16 0,-1 1 19 15,2-8-27-15,0 5 2 0,15 14 5 0,-7-13-15 16,2 0 34-16,-1-2-18 0,6 0-10 0,0-2 9 16,1-1 19-16,1-2-31 0,1-3-21 15,0 0-1-15,-2-2-8 0,-8 0 31 0,6 0-26 16,13-9 22-16,-14 1-16 0,-4 0-9 16,3-2-8-16,-4 1 20 0,-1 0-10 15,-3-1 4-15,1-2 23 0,-4 3 6 0,-1 1-3 16,0 1-1-16,0-1 1 0,-8-8-3 0,3 8 19 15,1 2 1-15,-4-1-4 0,4 2-3 0,-1 2-11 16,0 3 3-16,0 0 10 0,0 0-10 0,5 0-2 16,0 0-14-16,-6 0-1 0,-7 13 7 15,6-5-7-15,3 4-5 0,1-2 20 0,1 4-18 16,2-6-1-16,0 1 1 0,0 1-10 16,14 12 1-16,-7-11-1 0,1-1 0 0,1-2 0 15,3-2-35-15,0-1-10 0,2-3-16 16,-10-2-12-16,8 0-17 0,13-10-5 0,-7-1-4 15,-4 1-15-15,3-2 23 0,-4-3 5 16,1 0 10-16,-2 0 15 0,-2 0 13 0,-1 0 24 16,0-1 10-16,0-2 12 0,-3 1 24 0,-2 2 12 15,-1 2 28-15,-3 2 0 0,0 3-4 0,0 0-7 16,0 8 32-16,0-6 6 0,0 1-29 0,0 5 3 16,0-6 0-16,0 1 4 0,0 5-14 15,0-6-12-15,0 6 3 0,0-5-18 0,0 5-1 16,0 0 1-16,0 0-5 0,-3-8 9 0,3 9-16 15,0 1-1-15,0 0-14 0,0 1 16 16,0 1-13-16,0 0 9 0,0 1 9 0,1 10-10 16,-1-10-19-16,0 5 16 0,0 3 4 15,0 2-7-15,0 1-12 0,-11 19 1 0,10-18 0 16,-2 4 12-16,-2-1-4 0,1-1 11 0,-1 3-4 16,2 0 4-16,-1 0 2 0,1 1-22 15,-2-1 25-15,2 0-26 0,-2 1 5 0,2-2 17 16,0 0-14-16,1 0-1 0,0 0 3 0,1-3 0 15,1 0-60-15,-3-3-56 0,1 0-23 16,2 0-28-16,0-5-40 0,0-5 19 0,0-5-178 16,0 5-60-16,0-5 26 0,0 0 29 0,8 7 41 15,-7-8 26-15,2-1 10 0,0-1 34 0,-3 0-14 16,4-1 23-16</inkml:trace>
  <inkml:trace contextRef="#ctx0" brushRef="#br0" timeOffset="2930.73">23440 13268 265 0,'0'-15'251'15,"0"-2"-48"-15,0 9 34 16,0-6-16-16,0-2 3 0,0 0-13 0,0-1-25 15,0-2-7-15,0-1-4 0,0-1-27 16,7-19 4-16,-4 20-11 0,6 2-41 0,-2 1 6 16,0 1-23-16,1 0 12 0,5 1-36 0,-2 1-2 15,5 5 9-15,-1-2-31 0,1 5-4 0,-2 0-7 16,3 2 1-16,-3 3 9 0,-7 1-18 16,3 0 4-16,0 0-9 0,8 13-10 0,-10-5 5 15,1 0 2-15,-3 0-6 0,-4 5 7 16,-2-2-6-16,0-5 33 0,-8 13-12 15,-1-6-9-15,-1-1 11 0,-2-1-14 0,-4-1 14 16,0 1 27-16,-1-4-11 0,0 2-5 0,-2-2-20 16,4-2 19-16,-1 0-2 0,2 0-14 15,2-2-21-15,3 0-26 0,-1-3-41 0,5 0-58 16,2 2 13-16,3-2-273 0,0 0-43 16,-6-2 46-16,9-1 47 0,5-2 15 0,4-1-16 15,2-2 97-15,2-2 5 0,-1-1-45 0</inkml:trace>
  <inkml:trace contextRef="#ctx0" brushRef="#br0" timeOffset="3230.96">23752 12811 720 0,'0'-5'231'0,"0"4"-18"16,1-1-30-16,-1 2-22 0,0 2-5 0,0-1-8 15,0 1-9-15,0 3 7 0,2-1-23 16,-4 11 20-16,2-8-26 0,0 4 19 0,0 4-15 16,0 0-17-16,-7 17 25 0,7-13-11 0,-3-1 9 15,1 2-26-15,-1-2-22 0,1 1-3 16,2-2 7-16,-3 1-21 0,-1-3-2 0,4-7-1 16,0 3-17-16,0 1-15 0,0 0 8 0,0 0 11 15,0 0-18-15,0 0-17 0,7 7-33 16,-3-15-43-16,1-1-70 0,-1-2-68 0,2-1 18 15,0 0-239-15,14-9 38 0,-8 1-8 0,2 0 54 16,0-4 19-16,-3 1 2 0,-1-1 33 16,-3 0 58-16</inkml:trace>
  <inkml:trace contextRef="#ctx0" brushRef="#br0" timeOffset="3412.78">23772 12976 858 0,'-5'-3'353'0,"4"-1"-66"0,-1 2-25 16,-1 1-36-16,2-2 16 0,0 2-64 0,0 0-25 15,0-1 2-15,1 1-18 0,2 0-38 16,-1 1 27-16,2-2-52 0,1 2 3 0,2 0 23 16,-1 0-52-16,0-2-36 0,9 2-28 15,0-1-70-15,-1-2-57 0,-1 1 15 0,0 1-263 16,-3 1 19-16,0 0 24 0,5 0 24 16,-3 0 19-16,-2 0 48 0,2 0-52 0,4 0 76 15</inkml:trace>
  <inkml:trace contextRef="#ctx0" brushRef="#br0" timeOffset="3912.43">24251 12849 267 0,'-1'-5'391'15,"2"1"-64"-15,0 0-54 0,-1 0-9 16,0 2-58-16,0 0-19 0,0-1-9 0,0 1-21 16,0 2-35-16,0-3-11 0,0 1-14 0,0 1 3 15,0 0-13-15,1 1-17 0,1 1 0 16,-2 0-5-16,0 2 7 0,0 1 6 0,0 2 2 16,1-2 25-16,0 11-16 0,-1-8-8 0,4 18-8 15,-3-9-9-15,-1-7-6 0,0 5-8 16,0 1-3-16,0 2 15 0,0 1-29 15,0 1 8-15,0-1 3 0,0 0-2 0,0-1-14 16,0 0-1-16,0-2-11 0,0 0 9 0,0 1-61 16,0-4-49-16,0 0-38 0,0-4-48 0,3 7 14 15,-1-12-286-15,2-1 4 0,0-2 38 16,-1-2 68-16,8-4 10 0,1 0 9 16,1-7 0-16,0 1 68 0,-1-1-14 0</inkml:trace>
  <inkml:trace contextRef="#ctx0" brushRef="#br0" timeOffset="4253.31">24473 12779 336 0,'0'-4'322'16,"2"3"-56"-16,-2-1-24 0,0-1-20 0,0 1-35 15,0 0-19-15,0 0-9 0,0 0-30 16,0 2 5-16,0-1-32 0,1 1 4 0,-1 1 0 15,-1 1-4-15,1 1-11 0,0 0-6 0,0 2 1 16,-3-1 11-16,3-1-22 0,0 3-6 0,0 1-1 16,-5 12 24-16,3-5-16 0,-1 0-13 15,1 1 6-15,-2 0-18 0,3 0 0 0,-2 0 29 16,-1 1-38-16,4 0-7 0,-3 0 9 16,3-6-27-16,0 2 25 0,0 2-21 0,0 1 10 15,-9 17-7-15,9-24 10 0,0 3-26 0,0 2 8 16,0 1-1-16,0 1 3 0,0-2-33 15,0 1-23-15,0-1-47 0,8 10-46 16,-7-17-41-16,2 0 16 0,-2-2-307 0,1-2 51 16,0 1 26-16,0 0 53 0,0-2 13 0,1-1 49 15,-1 0 5-15,0 0 8 0</inkml:trace>
  <inkml:trace contextRef="#ctx0" brushRef="#br0" timeOffset="4748.21">24246 12996 959 0,'-3'-2'295'16,"1"-3"-16"-16,-1 3-49 0,0 0-15 16,3 1-44-16,0-2 6 0,3 2-39 15,0 0-28-15,9-2 19 0,5 0-22 0,2 1 1 16,-2 1-31-16,3 0-17 0,2-1-5 0,-1 1-1 15,0 0-16-15,1 0 13 0,-1-1-17 16,-2 1-13-16,-2-1-4 0,0 1 25 16,-6 1-24-16,2-3 25 0,-3 3-31 0,-2 0 23 15,-2 0-31-15,1 0 14 0,-7 0-8 0,0 0-9 16,5 0 23-16,-5 0 6 0,10 10-28 0,-8-6 5 16,-1 0 10-16,3 9 21 0,-2 1-39 15,-2-8 3-15,0 3 28 0,0 3-5 0,0 3-21 16,9 14 3-16,-6-14 20 0,1-2-13 15,1 1 16-15,-1-2-37 0,0 0-10 0,3-3-4 16,-1-2-12-16,1-1-13 0,-2-3 2 0,0-1-1 16,-5-2-13-16,5 0 19 0,-5 0 5 15,17-14-4-15,-12 4-6 0,2-2 14 16,-6-1 1-16,2-3 6 0,-3 8 7 0,0-2 22 16,-8-15 10-16,2 11 15 0,1 0 3 15,-4 1-15-15,2 1 4 0,1 3 20 0,-1 0-12 16,0 2-3-16,2 2 4 0,1 1-24 15,1 2 14-15,0 2-58 0,3 0-46 0,0 0-54 16,-7 0 12-16,7 0-294 0,-9 9 52 0,9-5 13 16,0 0 33-16,7 6 0 0,2-4 44 15,2 3-7-15,2-3 57 0</inkml:trace>
  <inkml:trace contextRef="#ctx0" brushRef="#br0" timeOffset="5545.85">24896 12917 689 0,'0'1'303'15,"0"1"-35"-15,-1 1-38 0,1-1-6 0,-2 3-43 16,2 1-4-16,0 10-27 0,0-7-26 16,0 3-17-16,0 0-12 0,0 3-14 0,11 12-3 15,-7-15 7 1,1-1-8-1,1-3-24-15,-1-2 3 0,-2-1-7 0,3-5-18 16,1 0 12-16,-3 0-12 16,14-10-12-16,-7-1 7 0,1-1-23 15,-2-3 15-15,1 0-16 0,0-1 12 0,-2 2 19 0,-4-5 14 0,1 5 7 0,0 0 10 16,-1-1 10-16,1 3 22 0,-3 4-27 0,0-4 0 0,0 1-4 0,-3 1-6 0,2 4 0 16,0-1-8-16,-1 2 19 0,0 0-20 0,1 2-5 15,-2 0 13-15,1 1-27 0,-1-1-4 0,2 1-3 16,-1 0-19-16,-1 0-1 0,0-1 27 15,0 2-3-15,1-1-19 0,-1 0-1 0,2 1 1 16,-2 0-2-16,0 1-1 0,0 0-1 0,0 0 12 16,0 0-3-16,0 0-17 0,0 0 10 15,1-3-22-15,-1 3 14 0,0 1 7 16,0 1 0-16,-1 0 14 0,1 1-9 0,-3 1-4 16,3 1 9-16,-3 7 0 0,-3 4-2 15,2 0-6-15,-1 2-2 0,-2 2 0 0,0-2-6 16,1 0-2-16,-1 3-12 0,-1 1 1 15,-1 1 19-15,2 1-5 0,-3 1 1 0,3-1 0 16,-1 0 0-16,-1 0-1 0,2-1 5 0,0 1 0 16,0-1-22-16,0-1 1 0,3-3 24 0,1 1 15 15,0 1-13-15,2 0-10 0,1-2 11 16,0-10 0-16,0 1-26 0,10 15-16 0,-3-14-2 16,1-3-5-16,3-2-35 0,1-5-15 0,-12-1 6 15,10 0-18-15,12-15-1 0,-13 5 4 0,2 1 16 16,-3-1 20-16,-3-2 2 0,0 0 3 15,-1 0 22-15,-1-1 7 0,-3 6 15 0,0-2 24 16,0-4 26-16,-8-10 4 0,3 10 18 16,1 0-2-16,0 2-13 0,1 2-6 0,0 3 27 15,2 1 7-15,-2 1-12 0,3 0 0 0,-1 1 1 16,-1-2-22-16,1 5 25 0,0-3-20 16,1 0 11-16,0 3-8 0,0 0-7 0,0-4-8 15,15-7 0-15,-2 4-5 0,-1 1-19 16,1 0 12-16,-1 0 2 0,3-1-4 0,-4 0 0 15,2 1 10-15,-2 0-19 0,0 1 0 16,-6 1-2-16,3-4-4 0,-1 4 9 0,-3 1-22 16,1-1 5-16,-2-1 1 0,-1 2-25 0,0-1 2 15,0 0-110-15,-2 4-102 0,0-8 23 16,0-3-311-16,-12-10 85 0,5 9 47 0,-1 0 16 16,0 1 5-16,3 1-2 0,0-2 96 0,1 6 0 15,-1-5-12-15,0 3 4 0</inkml:trace>
  <inkml:trace contextRef="#ctx0" brushRef="#br0" timeOffset="5750.16">24924 12732 804 0,'-2'-4'354'0,"0"2"-53"15,1 0-66-15,-1 0-14 0,1 0-16 0,1 0-26 16,0 2-14-16,1 0-24 0,1 0-17 0,-1 0-36 15,0 0 0-15,0 0-51 0,1 0-31 16,-1 0-56-16,0 0-42 0,0-2 8 0,-1 1-277 16,-1 1 5-16,0 0 13 0,-1-2 20 15,-2 1 58-15,-7-1-42 0,-2-1 72 0</inkml:trace>
  <inkml:trace contextRef="#ctx0" brushRef="#br0" timeOffset="6712.63">25612 12887 677 0,'-3'-1'300'0,"3"-3"-37"0,0 2-44 0,0-1-1 16,3 0-42-16,-3 2-6 0,0-3-32 15,0 3-20-15,-1 1-5 0,2-3 4 0,-2 3-18 16,1 0-16-16,1 0-17 0,-1 0 23 16,0 3-11-16,1 0-9 0,-1 0 31 0,2 10-36 15,-2 1 22-15,0-6-10 0,0 3-6 0,0 4-2 16,0 1-2-16,-10 20-22 0,6-15 9 16,2 1 1-16,0-1 14 0,2 2-34 0,-3-1-16 15,3-1 41-15,-2 1-34 0,1-1 30 16,0 0-36-16,-1 1-16 0,2-4 23 0,-1 1-12 15,1-12 6-15,0 4-19 0,0 1 6 0,0-2 25 16,0-1-27-16,0-1 4 0,0-2 0 16,0 0-13-16,0-1 33 0,0-5-4 0,0 4 33 15,0-4 32-15,0 0-1 0,0 6-2 16,0-6-5-16,-3 3-8 0,1-6-17 0,2 1 8 16,0-2-16-16,0-2-2 0,0 1-29 0,-1-8 10 15,1 5 7-15,0-3-3 0,0-4-2 16,0-2-7-16,0 2 9 0,0-4-11 0,0 0-14 15,0 0 8-15,0-2 5 0,0 2-11 0,0-1 6 16,0 0-13-16,10-18-8 0,-7 18 21 16,1 2-5-16,1-1-12 0,-2 1 26 0,0-2-9 15,6 3-9-15,1 0 1 0,-1 1-26 0,1 2 27 16,2 0-8-16,-1 5 10 0,2-2-18 16,0 1 0-16,0 4-21 0,1 0-10 0,1 3 19 15,0 0-1-15,2 1 3 0,0 2-19 0,-9 0 16 16,4 0-11-16,0 0 5 0,14 11 3 15,-15-5 3-15,-3 1-13 0,-2 2 4 0,-2 2 4 16,-2-1 2-16,-2-3 12 0,-12 12 0 0,5-5-2 16,-7-2 8-16,0 0-1 0,-2-2 7 0,-4 1-22 15,1-2 3-15,-3-2 2 0,0 2 21 16,0 0-13-16,1-2 20 0,2-2-21 16,4 3 1-16,-2-4-82 0,2 2-43 0,5 0-48 15,-1-1-49-15,8 1 21 0,1-3-249 0,2-3 27 16,10 6 42-16,6-3-9 0,-1-1 72 15,6-1 35-15,-11-1-6 0,8 0 29 16,5 0 9-16</inkml:trace>
  <inkml:trace contextRef="#ctx0" brushRef="#br0" timeOffset="7284.73">26114 12859 643 0,'-2'-2'333'15,"0"1"-37"-15,-1-1-2 0,0 1-38 0,2 1-58 16,-1-1 7-16,1-1-52 0,-1 2-12 15,0 0-11-15,2-1-21 0,-1 1 7 0,1-1-42 16,0 2-2-16,1 0-10 0,1-1-10 0,1 0-5 16,0 3-1-16,10 0-1 0,-3 2 17 15,3-1-18-15,2 2-14 0,-1 0 27 0,2 0-48 16,-1 1-1-16,-1-5 11 0,0 7-9 0,-1-3 0 16,1-1-2-16,-4 1-1 0,1-1-1 15,-3 1-9-15,-2-2 4 0,0-1 1 0,-2 1-7 16,1-1 33-16,-2 0-17 0,0-1 9 0,0-1 0 15,0 2-40-15,-1 0 14 0,-1 0 3 16,1 0 17-16,-1 2-1 0,0-1-5 0,-1 1-25 16,0 0 48-16,0 4-1 0,-10 13 7 0,2-10 10 15,-5 1 13-15,3-1-13 0,-3-1-5 16,-2-1-5-16,-1-1-4 0,-2 0-2 0,4 0-5 16,-4 0 30-16,1-2 4 0,2 0-8 0,0 0-20 15,1-2 12-15,4 1-4 0,-1-1-10 16,2-1 9-16,2-1-6 0,2 0-11 15,-1-1-11-15,3 0 15 0,0 0-21 0,1 0 1 16,-1 0-72-16,1 0-9 0,0 1-10 0,2-2-39 16,-2-1-33-16,2 0-76 0,0 0 21 15,7 0-238-15,-3 0 40 0,1-1 21 0,8-2 15 16,-2-1 27-16,3 0 73 0,-2 0-7 0,0 2 18 16,4 1-9-16</inkml:trace>
  <inkml:trace contextRef="#ctx0" brushRef="#br0" timeOffset="7580.69">26484 13159 843 0,'4'0'295'0,"-1"-1"-42"15,-1 0-13-15,1 0-41 0,-2 1 18 0,2 0-36 16,-3 1-6-16,2 0 20 0,-4 1-59 15,1 0 19-15,-2 1 10 0,-6 6-37 0,-3 0-14 16,0 0-13-16,-2 2-10 0,0-2 45 0,-1 2-22 16,-1-1-17-16,1 1-4 0,1 0-23 0,-2-1-3 15,3 1 0-15,-2 1-11 0,-2-2-26 16,3-1 9-16,-2 3-1 0,4 0-4 0,0-1-108 16,-2 0-90-16,2-3-62 0,-1 0 20 15,2-2-263-15,4-2 23 0,1-2 41 0,0-2 55 16,6 0 31-16,0 0-27 0,-8-14 75 0,4 7 10 15,1-2 1-15</inkml:trace>
  <inkml:trace contextRef="#ctx0" brushRef="#br0" timeOffset="8746.02">26983 12783 581 0,'0'0'251'0,"0"-11"-31"0,0 11-38 0,0 0 1 15,0-9-27-15,9-3-20 0,-9 11-1 0,0-1-9 16,-2 0-30-16,2 1 3 0,0 1-8 16,0 0-1-16,-1 0-8 0,1 0 19 0,-3 3-3 15,2-1-4-15,-1 1-7 0,1 1-18 16,-5 7-11-16,2 1 21 0,-3 2 9 0,0 0-29 15,0 1 31-15,1-2-14 0,-2 1-7 0,1 2-26 16,0 0 7-16,-3-3 12 0,0 1-20 16,0-2 9-16,-1 0-10 0,-3-1-6 0,4 0-9 15,3-1 13-15,-5-2-10 0,1-1 7 0,0-1 3 16,2 2-34-16,-2-5 16 0,3-1 6 16,1-1 2-16,0-1 0 0,7 0-14 0,-5 0 18 15,-10-8-4-15,8 3 21 0,2 1-4 16,0 0-14-16,2 1 13 0,-1 0-10 0,3-1 12 15,-1 0-5-15,2 0-3 0,0 4-18 16,0 0 3-16,13-14-2 0,-3 10-2 0,1-1-14 16,2 1 5-16,1 2-12 0,0 1 22 15,-6 1-12-15,5 0 0 0,21 9-2 16,-15-5-28-16,0 1 1 0,0 3 3 0,-3 0 1 0,1-3 32 0,-3 3-12 16,-1 0 0-16,1 2 0 15,-3-2-2-15,0 0 2 0,-1 1-4 0,-1-3-1 0,2 3-4 16,-1-1-20-16,-6-2-26 15,6-1-64-15,-4 0-24 0,0-3-82 0,0 0 19 16,0-2-283-16,-6 0 55 0,10 0 46 0,11-7 29 16,-8 1-16-16,-2-2 51 0,2-2 38 0,0-2-22 15,0-1 19-15</inkml:trace>
  <inkml:trace contextRef="#ctx0" brushRef="#br0" timeOffset="9061.21">27370 12768 651 0,'1'-4'279'0,"-1"2"-14"0,0 0-35 0,1-1-34 16,0 1-36-16,-1 2-7 0,1 0-6 0,-2 0-21 15,1 2-2-15,-1 1 5 0,0-1 16 0,0 2-21 16,1 0 7-16,-3 8 15 0,-2 2-38 16,1-1 1-16,-3 3-12 0,1 2-9 15,-1 0 21-15,1 1-21 0,-2-1-11 0,0 5-6 16,-1 0 9-16,-2 2-6 0,0 0-6 15,1 2 12-15,-2-3-13 0,0 3-19 0,1 0 11 16,1-3-18-16,-1 1-4 0,-2 1-5 0,3-2 5 16,-1 0 1-16,1 0-9 0,0 0 1 15,0-3-3-15,2 4-83 0,0-5-52 0,2 0-71 16,0 2 17-16,2-4-303 0,2-3-5 0,2-10 50 16,9 9 39-16,2-8 34 0,-1-5 14 15,-3-1 44-15,5 0 44 0,24-9-21 0,-15 4-3 16</inkml:trace>
  <inkml:trace contextRef="#ctx0" brushRef="#br0" timeOffset="9592.84">27464 13137 707 0,'4'-11'333'0,"-1"2"-32"0,0 3-12 15,-2 1-69-15,2 0 1 0,-2 1-46 16,4 3-5-16,-2-2-42 0,1 3 0 15,3 1-38-15,0-1 33 0,14 11-54 0,-7-4 6 16,0 0 1-16,-3 3-26 0,3 0-5 16,-1 1 19-16,-4 1-18 0,-1 0-18 0,-1 0 10 15,-4 2-10-15,-3-7 15 0,0 5-27 0,0 0 18 16,-13 15 0-16,5-12 2 0,-3-1-1 0,-1-1-3 16,0 3-3-16,-3-4-3 15,2-1 63-15,1-2-10 0,2-1-7 0,-1 1 11 0,5-5 4 16,0 1-2-16,2-1-23 0,2-1-12 15,-1-2 10-15,0 1 0 0,3 1 4 0,0-3 9 16,0 0-6-16,20 0-9 0,-10 0 2 0,8 0-17 16,3 0 4-16,30-8-18 0,-19 4 21 15,2 1-4-15,1-2-27 0,0 3 4 0,1-2-4 16,-2 1-14-16,-3 0 18 0,-2 2-5 0,-2-2-2 16,-3-1 13-16,0 3 14 0,-6 0 6 0,2 0 16 15,-5-1 24-15,-5 1 38 0,0-1 12 16,-3 2-14-16,-2-1 60 0,1 0 11 15,-3 1 4-15,1-1-3 0,-1 1-12 16,0 0-10-16,-1 0-18 0,1 0-19 0,0 0-1 16,0-1-19-16,-3 1-9 0,3 0-29 0,-3 0-13 15,0 0-15-15,0 0-30 0,0 0-44 0,0 0 3 16,0 0-126-16,0 0-57 0,0 0 19 0,7-2-254 16,-10 1 40-16,-1-1-279 0,-8-4 65 15,-1 0 31-15,-3-4 85 0,3 2 31 0,-2-5 50 16,2 2 23-16,-1-3 31 0,-1 6 19 0,-2 0 19 15,0-1 54-15,-7 5 5 0,3 2 3 16,8 2 46-16</inkml:trace>
  <inkml:trace contextRef="#ctx0" brushRef="#br0" timeOffset="10892.79">20973 13843 875 0,'0'0'268'15,"0"0"-44"-15,0 0-7 0,0 0-43 0,-10 0 0 16,10 0-20-16,0-9-15 0,0 9-36 0,0 0-15 15,0 0-12-15,0 0 8 16,0 0-3-16,0 0-18 0,0 0 3 0,0 0-11 16,8-3 21-16,8 4-9 0,3 1-25 0,0 1-2 15,3-1-4-15,1-1 4 0,4 1 1 0,-2-2-12 16,-1 2 11-16,3 0-20 0,1 0 9 16,3-2-12-16,-3 1 5 0,0 2-13 0,1-3-4 15,-1 0 0-15,-3 0 23 0,1 2-3 0,-1-2-22 16,-3 0 1-16,-11 0 10 0,3 0-16 15,0 0 8-15,-1 0 9 0,-3 0 4 0,-1 0-3 0,-2 0-31 16,0 0-1-16,-7 0-18 0,4 0-22 16,-4 0-63-16,11-9-30 0,-9 8 13 0,-4 0-274 15,1 0 16-15,-2 2 44 0,-1 0 25 16,-2 0-4-16,-5 0 51 0,4-1-3 0</inkml:trace>
  <inkml:trace contextRef="#ctx0" brushRef="#br0" timeOffset="11177.46">21022 14029 777 0,'-6'3'332'0,"0"-3"-48"16,0 2-39-16,3-1-34 0,0-1-15 16,-1 0-8-16,1 0-14 0,1 0-13 15,2 1-43-15,2-1 10 0,-1 2-33 0,5-2-17 16,0 0-1-16,6-3-12 0,-3 3 8 0,5 0-27 15,2 0-6-15,2 0 14 0,6 0-22 16,1 0 5-16,-1 0-7 0,2 0 1 0,1 0-19 16,0 0 12-16,32 7-7 0,-29-6 17 15,1 0-9-15,0 1-56 0,-18-2-30 0,8 0-54 16,4 0-62-16,-1 0 14 0,3 0-247 16,21-11 26-16,-27 4 45 0,0 0-26 0,-2-4 53 0,-1-1 0 15,-1 1 52-15</inkml:trace>
  <inkml:trace contextRef="#ctx0" brushRef="#br0" timeOffset="11436.2">21749 13783 524 0,'10'17'203'0,"-3"0"10"0,-1 3-15 0,-5 0-5 16,-1-10-17-16,0 5 9 0,-17 21-23 0,5-16-27 15,-3-1-17-15,-5-1-13 0,-4 3-14 16,-4-1-18-16,-1-2-33 0,1-2-77 0,-2 2-46 16,2-2 10-16,2-1-287 0,1-1 18 15,4-5 59-15,2 2-4 0,1-2-40 0,3-1 17 16</inkml:trace>
  <inkml:trace contextRef="#ctx0" brushRef="#br0" timeOffset="12241.96">22448 14020 398 0,'-1'3'305'0,"-2"-1"-37"0,0 1-39 0,0-1-28 15,1 2-32-15,1-3-13 0,-2 2-14 0,2-1-13 16,-1 0-6-16,1 0 2 0,1 0-3 16,-1-1 3-16,0 0 18 0,1 1-16 0,-2-2 1 15,2 0 10-15,-1 0-1 0,2-3-38 0,-1 0-27 16,2-11 15-16,3 4-6 0,-2-5-7 15,1-1-8-15,-1-1-29 0,1-1 11 0,0-1-15 16,0 0 23-16,0 3-14 0,1-2-30 16,1 0 15-16,-3 2-1 0,-2 1-5 0,4 0-7 15,-1 1 37-15,1-1-36 0,-2 3-14 0,1 0 22 16,0 0-4-16,-1 0 5 0,2 3-20 0,-3 2 5 16,1-1 7-16,0 4-12 0,-2 0 8 15,1-1-8-15,-1 2-7 0,1-2 19 0,-2 3-29 16,0-1 0-16,2 1 2 0,-1 0 12 0,-1 2 6 15,0 0 1-15,0 0-10 0,0 0 16 16,4-3-28-16,-2 6 34 0,4 6-29 0,0 1-5 16,-1 1 17-16,2 5 9 0,0 1-8 0,0 0 17 15,-2 3-31-15,3-3 11 0,-2 4 14 16,0-2-14-16,3 0-4 0,0 2 5 16,-2 0 5-16,1-1-3 0,2-2 9 0,0-1-10 15,0-2 3-15,-2 2-1 0,2-1-22 0,-1-1-45 16,-2-3-40-16,0-1-41 0,-3-4-45 15,0-2 19-15,-2-1-222 0,-2-3-24 0,1 1 33 16,-2-3 25-16,-2 1-14 0,0-2 38 16,-3 2 53-16,-6-5 7 0,-4-2-57 0</inkml:trace>
  <inkml:trace contextRef="#ctx0" brushRef="#br0" timeOffset="12422.6">22405 13951 489 0,'-5'-3'282'0,"2"0"-23"0,-1 0-49 15,4 3-7-15,-4-4-32 0,2 3-21 0,1-1-14 16,1 1-27-16,2-1 0 0,0 0-17 0,1 2-3 16,10-3-16-16,2 1-2 0,2 0-14 15,4-1 1-15,-1 2-57 0,4-3 6 0,-2 1-52 16,3 0-14-16,1-2-24 0,1 1 8 0,3-2-43 16,-1 0-59-16,1 0-46 0,-5-3-64 0,2 3-34 15,0-2 17-15,-3 0 14 0</inkml:trace>
  <inkml:trace contextRef="#ctx0" brushRef="#br0" timeOffset="13514.03">22906 13812 510 0,'10'-5'221'0,"-3"2"-33"16,-4 0-15-16,-2 2-18 0,-1 1 20 0,0 1-8 16,-4-1-8-16,-1 3 3 0,-3 3-11 15,-4 0 6-15,0 1-24 0,-1 3 22 0,1-1-30 16,-1 1 5-16,4 0-7 0,-3 0-5 0,2 0-32 16,1 2-3-16,2-1 8 0,4 2-28 0,0-1-10 15,3 3 0-15,0-9 19 0,8 13-30 16,-1-10-10-16,5 5 17 0,6-5-45 0,0-1 2 15,3-1-40-15,0-4 2 0,-1-3-26 0,-7 0-28 16,2 0-29-16,24-15-16 0,-16 6-21 16,-1 0 14-16,-1-3 14 0,-1 4 9 0,-4-2 13 15,-1-2 11-15,-1-1 30 0,-5 2 13 16,0-1 37-16,-3 0 15 0,-2 1 26 0,-3 1 8 16,1 2 16-16,-2 8 7 0,0-7 26 0,0-2-15 15,-10-12 8-15,6 12 8 0,4 2-7 16,-3 2 38-16,-2-1-41 0,3 3 21 0,-3 0 0 15,4 0 6-15,-2 1-4 0,0 0-32 16,3 2-4-16,-5 0-13 0,-9 9 3 16,1-2 7-16,6 2-15 0,1 0-15 0,-3 4-14 15,1 1 6-15,4 1 7 0,0-2-1 0,2 1-21 16,1 3 10-16,1-10 2 0,0 5 7 16,9 12-16-16,-2-9-14 0,2-1 11 0,3-3-13 15,0 0 12-15,3-3 9 0,1 2-2 16,-1-4-14-16,1-3 3 0,3 0-8 0,-11-3-21 0,5 0 16 15,18-10-11-15,-16 2 19 0,2-3-10 16,-1 0-22-16,-3-1 20 0,-2-1-27 0,-3 1 14 16,-2 0 4-16,0-1 1 0,-4 5 17 15,-2-1-9-15,0 9 5 0,0-6-3 0,-8-10 29 16,2 8-8-16,1 2-10 0,-4-1 48 0,4 4-25 16,-3 0 12-16,4 1 0 0,-1 1-3 0,5 1-19 15,0 0-16-15,-7 0 3 0,-9 11 3 0,12-6 7 16,-5 4-8-16,7-1 16 0,2-1-14 15,0-7-2-15,0 9-12 0,11 12 6 16,-1-9 14-16,1 2-22 0,2-7 23 16,2 3-1-16,1-4-1 0,2 0-19 0,-2-3-12 15,2 0 10-15,-11-3-23 0,6 0-11 0,16-10 7 16,-13 0-9-16,0-1-20 0,-4-2-1 0,2-1 19 16,-4-1 11-16,0 0-6 0,-3 0 0 15,0-1 6-15,-4 2 12 0,1 1 36 0,-3 0-3 16,0 2 22-16,-1 11 27 0,0-8-10 15,0 1 8-15,0 1 15 0,0 0-17 0,0 6 6 0,0-5-12 16,0 5-4-16,0-5 20 0,0 5-7 16,0-6-33-16,0 6-10 0,0 0 9 15,-2-5 1-15,2 7-11 0,2 3-1 0,1 8 0 16,-1 0-3-16,-1 2 0 0,1 4 4 0,-2-2-1 16,0-7-1-16,0 4-5 0,0 5-4 15,0 1 1-15,0 1 0 0,-10 24 11 0,6-20-1 16,1 0 1-16,-3-2-2 0,2 2-1 15,0 1-14-15,0-1-2 0,-1-1 6 16,4-2-9-16,-3 0 7 0,2 0-24 0,1-2-5 16,-1-1-13-16,2-4-19 0,0-2-13 0,0-4-8 15,0-9-4-15,0 0-11 0,0 4-13 0,5 1-3 16,-3-7-13-16,0-2 2 0,3-8-10 16,-2-3 35-16,-1-2-1 0,1-1 17 0,-1-2 14 15,0-3 6-15,1 2 13 0,-2-3-7 0,2 3 39 16,0 0-14-16,2-2 28 0,1 2-7 15,-2-1 26-15,2 1-22 0,1 1 10 16,3 1-6-16,1 1-6 0,3 4 5 0,-1 1 10 16,1 0 9-16,0 3-17 0,0 1-16 0,-3 4 9 15,2 2 15-15,-5 2-17 0,-8 1-2 16,6 0 17-16,4 10-2 0,-8-5 20 0,1 6 17 16,-3-4 10-16,0 2 18 0,-15 14 20 0,5-10 10 15,-5 0-15-15,1-1-1 0,-1-2 14 16,-3-1-14-16,1 0-12 0,-2 0-4 0,-1-3 12 15,-1 1-17-15,4-4-18 0,1 1 9 16,4 0-17-16,2-3-14 0,3-1-59 0,7 0-59 16,0 0-60-16,0 0 15 0,-7-10-265 15,16 4 39-15,4-3-25 0,1 0 69 0,5-1 24 16,-1-2 6-16,1-3 56 0</inkml:trace>
  <inkml:trace contextRef="#ctx0" brushRef="#br0" timeOffset="13791.81">23762 13789 853 0,'1'-3'288'0,"-1"-1"-45"0,1 2-35 0,-1 1-10 16,0-2-29-16,2 1-16 16,-1 2 1-16,-1 3-33 0,2-1 7 0,-1 2-15 15,5 6 19-15,-4 4-36 0,1 1 41 0,-1 0-27 16,0 2-17-16,0-1 10 0,-1 3 5 15,-1-1-41-15,0-9 7 0,0 5-5 0,0 1-8 16,0 1-7-16,0 1 4 0,0 0-19 16,0-2-10-16,0 0-7 0,0-2-42 0,0-4-57 15,0 0-52-15,0-2 13 0,6 3-243 16,-3-9-50-16,2-1 13 0,7-3 31 0,-5-3 45 16,5-2 21-16,-1-5-30 0,-2-5 55 15,0 2-30-15</inkml:trace>
  <inkml:trace contextRef="#ctx0" brushRef="#br0" timeOffset="14161.37">23928 13740 299 0,'0'-1'224'15,"1"-1"-31"-15,-1 1 12 0,2 1-24 16,-2 2-15-16,1 0-12 0,-1-1-9 0,2 2-11 15,-1 1-13-15,-1-2 2 0,0 3-8 0,0-1-17 16,0 2 5-16,2-1-21 0,0 6 1 16,-1-1-17-16,1 0-9 0,-1-4 1 0,1 2-17 15,0 2-3-15,-2 1 7 0,3-4-8 16,-1-1-6-16,-2 2 4 0,0-1-12 0,1 5-5 16,1-2 1-16,-1 4-8 0,2-2 14 0,0 2-5 15,0-2 8-15,-2 0-17 0,1 1-4 0,1 1 1 16,0-2-1-16,-2-2 8 0,0 4-14 15,0-4 11-15,-1-1-11 0,2-2 8 0,-2 1-13 16,0-8 9-16,0 6 3 0,0-1 1 0,0 2-7 16,-12 11-13-16,7-13-4 0,2 2-19 15,-1-4-9-15,-1 0-45 0,1-1-41 0,0-1 12 16,0-1-260-16,1 0 18 0,3 0 6 16,0 0 51-16,0 0 19 0,-3-9 27 0,6 6-24 0</inkml:trace>
  <inkml:trace contextRef="#ctx0" brushRef="#br0" timeOffset="14651.46">23803 13926 502 0,'-12'-5'389'0,"4"2"-30"0,1 0-10 16,4 1-44-16,-3 0 7 0,3 0-28 15,0 1-57-15,0-1-32 0,0 0-22 0,1 1-19 16,1-2-12-16,4 3-16 0,0 0-27 0,1 0-12 16,10-2 3-16,3 1-9 0,-7 1-25 0,5 0-5 15,5 0-7-15,1 0-56 0,1 0 24 16,27-7-27-16,-26 6 5 0,-1 0-6 0,-4 0-10 16,1 1-6-16,-12 0 38 0,2 0-31 0,1 0 23 15,-3 0-12-15,0 0 12 0,-1 0 6 16,-6 0 5-16,6 0-5 0,-6 0-26 0,9 8 6 15,-12-5 11-15,3 3-4 0,-3 4-1 16,0 3 28-16,-2 1-29 0,1-2 13 0,-2 2 7 16,2-2-17-16,2 1 20 0,2 0 1 15,0-5-10-15,0-1-3 0,0 2 7 0,12 10-8 0,-5-8 3 16,0-5-8-16,3 1-12 0,-2-2 3 16,-1-2-3-16,1-3-8 0,-8 0 5 0,6 0-15 15,13-9 2-15,-10 2 1 0,-1-3 16 16,0 0-7-16,-3-2-2 0,0-2 0 0,-2 1 10 15,-2 0 20-15,-1 0-6 0,0 6-15 0,0-2 25 16,-7-11-12-16,3 12-12 0,1 2 11 16,-4-3 8-16,3 2-43 0,-1 2-28 0,0 1-34 15,1 0 9-15,1 4-285 0,0-2-56 0,3 2 51 16,0 0 54-16,0 0-31 0,3 2 60 16,1-2 12-16,-1 2 7 0</inkml:trace>
  <inkml:trace contextRef="#ctx0" brushRef="#br0" timeOffset="15374.59">24412 13898 449 0,'0'2'332'0,"0"0"-50"16,0 0-26-16,-1 2-17 0,1-1-45 15,0 2 2-15,0-1-51 0,1 1-13 16,0 0 3-16,-1 2-35 0,8 11 0 0,-2-6 3 15,-1-2-22-15,3 0-19 0,-3-1 5 16,2-5-16-16,-1 1 3 0,0-5-10 0,-1 2-11 16,-5-2 13-16,6 0 2 0,12-10-20 15,-8 0-10-15,-2 1 11 0,1-1 13 0,-3-1-1 0,1 0 16 16,-2 3-2-16,-2-1 14 0,2-4 30 16,-3 1-29-16,0 2-7 0,0 2-6 0,1-3-6 15,-1 3-5-15,-1 1 8 0,-1-1-5 16,1 2 23-16,-1 1-1 0,1 1-16 0,0 1 9 15,-1 0-16-15,1 0 3 0,-1 0 1 0,0 0-17 16,0 1 2-16,0 1 1 16,1-2-21-1,-1 2 8-15,2 0 0 0,-2-1-7 0,0 0 14 16,0 2-24-16,0 0 10 0,0 1-8 0,-2 2-25 0,2 0 31 0,-1 2-6 16,-3 9-7-16,1 1 7 0,-2 4 1 0,0-1-8 15,-2 2 2-15,3-1-10 0,-3 2 7 0,0 0-3 16,1 1 6-16,-1 2 4 0,-3 0-10 15,2 0 7-15,1 0-8 0,1 2 7 0,-1-2-8 16,3 1-1-16,1-2 4 0,2 1 16 0,0 0-23 16,1-14-2-16,0 7 1 0,8 20-3 0,-3-20 3 15,3-2 9-15,0-4 0 0,3-1-6 0,1-4 2 16,0-4-28-16,-6-2 2 0,2 0-4 16,14-12 20-16,-13 1-27 0,-1-1 15 0,-2-1-16 15,-3 0-5-15,-3 5 26 0,0-3-16 16,0-4 17-16,-11-13 8 0,1 10 8 0,4 4 10 15,-1-1 3-15,1 3 1 0,1 2-2 16,-2 4 0-16,4 0-1 0,-1 1 21 16,2 2-1-16,1-2 6 0,-2 3-12 0,2-1-3 0,1 1-12 15,-3-1-3-15,3 2-1 0,0 1 9 0,0 0 5 16,17-8 5-16,-2 1-3 0,1 3-2 16,-2-3-15-16,3-1 21 0,1 0-23 15,0 1 2-15,-1 1-3 0,-1-2 6 0,-2 1-8 16,-2 1-6-16,-1-1 2 0,-3 3-27 15,-1-4-44-15,-2 2-33 0,-4 1-47 0,-1 5-72 16,0-6 19-16,0 1-257 0,-10-3 36 0,3 1 40 16,-3-1 16-16,1 1 35 0,1-1 10 0,-2 3 4 15,3-2-6-15,0 4 52 0</inkml:trace>
  <inkml:trace contextRef="#ctx0" brushRef="#br0" timeOffset="15576.26">24479 13771 582 0,'-1'-2'282'0,"0"-1"-53"0,1 0-21 0,1 0-21 15,0 1-34-15,1 0-93 0,3 1-6 16,-2-1-362-16,2 2-9 0,1 0-17 15,8 3 79-15,-8-3-52 0</inkml:trace>
  <inkml:trace contextRef="#ctx0" brushRef="#br0" timeOffset="16290.61">25224 13804 412 0,'1'0'292'16,"1"-3"-34"-16,0 3-50 0,-1-1-26 15,-1 0-14-15,3 3-26 0,-2-2 14 0,-1 3-8 16,0 0-25-16,0 1 5 0,-1 1-19 0,1 1 15 15,0 2-20-15,0 5-3 0,0 3-1 16,0 1-2-16,-8 20-19 0,5-18 15 0,1 2-34 16,1-1 7-16,-5 0-4 0,3 2-13 15,-1-2 13-15,1 1-6 0,-1 0 15 0,3-2-26 16,-4 0-13-16,3 1 15 0,0-3-6 0,-1 1-22 16,0-3 12-16,0-2-8 0,0 1-1 15,1-3-11-15,-2-1-4 0,4-2 35 0,-2-3-28 16,1 0 5-16,1-2 9 0,0 0 27 0,0 0-3 15,-1-2-5-15,1 1 33 0,0-2-8 16,0 0-6-16,0 0-15 0,0 0 15 16,-5-12-4-16,4 6-19 0,-1-8-16 0,1 0 19 0,1 6-17 15,0-5 10-15,0-5-25 0,0 0 11 16,10-17-4-16,-7 14-4 0,0 2 5 0,-2 0-3 16,3 1 1-16,-2 0-10 0,0 3 9 0,1-3-9 15,0 1 1-15,0 0 0 0,0-1-1 16,-2 3 7-16,2-2-11 0,1 1 1 0,1 1 1 15,0-3 7-15,-2 3-8 0,1 0-5 0,3 1-12 16,-1 1 27-16,-2 1-12 0,2 0-10 16,0 0-9-16,2 1 7 0,0 4-15 0,3 1 2 15,1 0 3-15,-2 3 0 0,5 0-52 16,-1 2 0-16,-7 1 16 0,3 0-22 0,14 10 14 16,-10-2 27-16,-4-1-16 0,0 4 5 0,-1-1-6 15,-2 3-9-15,-5 1 36 0,1 1-5 16,-3-8 17-16,0 3-24 0,-10 14-1 0,0-11 0 15,-2-5 23-15,-4 3-1 0,-1 0 5 0,0-3 10 16,-1 0-25-16,-2-1 31 0,1-3-16 0,-2 1 13 16,-1-1-22-16,3-1-21 0,0-2-54 15,-2 1-74-15,11-2 17 0,-4 0-314 0,0 0 14 16,2 0 27-16,2 0 61 0,1 0 56 16,2 0 6-16,7 0-32 0,-6 0 61 0,6 0-8 15</inkml:trace>
  <inkml:trace contextRef="#ctx0" brushRef="#br0" timeOffset="17206.12">25673 13863 222 0,'0'0'380'0,"0"0"-67"0,0-9-19 0,0 9-60 16,0 0-12-16,0 0-34 0,0 0-7 0,0 0-24 15,-12 0-26-15,12 0-6 0,0 0-12 0,0 0-3 16,0 0-31-16,0 0-1 0,0 0-7 15,0 0-17-15,0 0 9 0,0 0-24 16,15 1 8-16,1 4-17 0,3 5 9 0,0-4 0 16,4 1-16-16,1 1-6 0,1 1-4 15,1 0 8-15,2-2-5 0,-3 0 7 0,-1 0-3 16,-1 0 4-16,-3-1-22 0,-1 1 14 0,0-2-6 16,-2 1-3-16,-3 0-13 0,-2-1 23 15,-3-2-15-15,-1-1-4 0,-4 0 15 0,1 0-21 16,-4-1 25-16,-1-1 0 0,0 0-6 0,0 0 10 15,-15 11 12-15,0-3 4 0,-1-3 8 16,-4 2 8-16,-1 0-5 0,0-1-12 0,2 2-1 16,0-1 4-16,0 0-5 0,-1 3-6 15,4-2-8-15,-5 0 3 0,3 2-5 0,2-2-2 16,-1 0 7-16,3 1-5 0,-1-2-12 0,5-1-3 16,-2 2-47-16,3-2-24 0,1-1-44 15,4 0-46-15,1-2 16 0,0 0-171 0,3-3-115 16,0 0 29-16,11 3 20 0,3-3 36 15,-6 0 18-15,6 0-1 0,19-12-3 0,-11 8 9 16</inkml:trace>
  <inkml:trace contextRef="#ctx0" brushRef="#br0" timeOffset="17421.82">26100 14107 553 0,'0'0'344'15,"-2"1"-20"-15,0-1-25 0,-1 2-7 0,-1-1-36 16,-8 1-31-16,-2 4-1 0,1 0-38 15,-2 2-2-15,2-1-33 0,-1 1-7 16,-1 0-24-16,2 2-18 0,-1 0-17 0,3 2 12 16,1-3-12-16,-2 4-10 0,3-1 2 0,2 1-9 15,0-2-53-15,1 1-28 0,0 0-39 16,2 0-51-16,4-7-53 0,0 0 14 0,0 2-292 0,13 6-1 16,-3-8 50-16,4 1 23 0,0-6 26 15,-3 0 57-15,3 0 5 0,26-9 14 0</inkml:trace>
  <inkml:trace contextRef="#ctx0" brushRef="#br0" timeOffset="17991.53">26758 13817 523 0,'-3'0'251'0,"-1"2"-28"0,-8 4-15 16,0 3-18-16,0 0-18 0,1 0-22 0,-2 3-14 15,2 3-10-15,-1-2-11 0,1 1-2 16,0 1-3-16,0-1-17 0,2 2-12 0,0 0 17 16,2 1-6-16,-2-1-19 0,1 1 4 0,-1-2 7 15,-1 1-13-15,1 2 12 0,0-2-8 16,-2-2-8-16,2 0 14 0,0-2-3 0,-2 1-23 15,0-2 3-15,-1-3 22 0,1 0-17 0,-2-3-21 16,1 1 2-16,-1-5 5 0,3 0-15 16,0-1 14-16,10 0-7 0,-11 0-7 0,-9-10 14 15,9 3-19-15,1-1-5 0,3-1-2 16,0-1-14-16,3-2 34 0,1 1-17 0,2 1-13 16,1 10 17-16,0-11-4 0,0-1-2 0,15-10-13 15,-6 10-6-15,0 3 9 0,5 1-1 0,1 2-7 16,0 1 0-16,-2 3 5 0,-2 1-17 0,-4 1 10 15,4 0 1-15,1 0 2 0,15 13-13 16,-14-8 1-16,0 2 1 0,0 1 1 0,-2-1 0 16,0 3-7-16,2-2 14 0,-2 1 1 15,-1 2-1-15,1-1 14 0,0 0-11 0,-1-2 1 16,1 3-22-16,0-3 12 0,0 1 8 16,2-1-13-16,1 0-1 0,1 2 8 0,2-2 0 15,2 2 12-15,-1-1-10 0,0-3-5 0,3 0-47 16,-4-1-66-16,0-3-116 0,2 1 21 15,-10-3-248-15,4 0 31 0,14-8 20 0,-15 0 46 16,3 0 58-16,0-5-15 0,-1 4 53 0,4-1 7 16,-1 2 14-16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06T09:42:40.1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8795 13494 666 0,'0'-14'232'0,"0"14"-27"0,0 0-22 0,-12 0 3 0,12 0-25 0,0 0-5 0,0 0-8 16,0 0-30-16,0 0 1 0,-26-22-4 0,24 22 10 16,2-1-37-16,-2 0 16 0,2 0 1 15,-1 1-1-15,0 0-29 0,-2 0 0 0,3 0 11 16,0-2-16-16,-1 2 0 0,0-1 7 0,1 1 12 15,0 0-29-15,0 0-8 0,0-1 22 16,0 1-21-16,-2 0-21 0,4 0 0 0,-4 0 27 16,2-1-32-16,0 1 0 0,0 0 2 15,2 1 17-15,-2-1-26 0,0-1 12 0,0-1-21 16,5 2 22-16,-1-1-27 0,16 0 1 16,-5 1 28-16,7 0-38 0,6 0 23 0,39-6-1 15,-21 5-4-15,0-1 26 0,-19 2-50 0,12 0 40 16,10 0-36-16,3 0 12 0,7 0 0 15,0 0-1-15,-3 0 28 0,3 0-24 0,-4 0-8 16,0 0 5-16,-3 0 1 0,45 10-6 0,-54-7 0 16,-4-3-15-16,-18 0 21 0,7 0 21 0,5 0-22 15,2 0 5-15,-2 0-8 0,40 10-10 16,-42-9-14-16,1 0 26 0,0 1-6 0,3 0-3 16,0 0 2-16,-1-2 5 0,-2 1-9 15,-3 0 4-15,-15-1 1 0,4 0-2 0,4 0-1 16,-4 0 7-16,1 0-3 0,-2 0-9 0,-6 0 0 15,0 0 1-15,-1 0 25 0,-4 0-7 0,-6 0-7 16,7 0 16-16,-7 0-2 0,6 0 6 16,-6 0-4-16,0 0-48 0,0 0-15 0,10-13-26 15,-10 9 3-15,-6 1-31 0,-4-6-21 0,-3 1-32 16,-6 2-16-16,-4 1-24 0,2 1 16 16,-3 0-95-16,-3-5-49 0,-5 7-48 0,-3 0 3 15,1-2 24-15,-2 3 38 0,21 1 18 16,-11 0 1-16,-4 0-22 0</inkml:trace>
  <inkml:trace contextRef="#ctx0" brushRef="#br0" timeOffset="500.04">8927 13486 274 0,'-13'0'282'0,"2"0"-20"0,3 0-34 0,2 1-40 0,2-1-2 0,-2 0-17 0,2-1-28 16,4 1-5-16,0 0-15 0,0 0-16 16,0 0-14-16,-8 0 7 0,8 0-13 0,0 0-6 15,-6 0 11-15,11 0-4 0,1 1-11 16,14-1-3-16,-8 0 11 0,7 0-17 0,7 0 28 16,4 0-6-16,2 0-22 0,3 0 12 0,1 0-12 15,5 0-22-15,3 0 14 0,6 0 16 16,59-10-27-16,-45 8-10 0,-3-1-4 15,-30 3 22-15,16 0-15 0,8 0-32 0,3 0 11 16,1 0 21-16,-3 0-6 0,-3 0-23 0,0 0 3 16,-3 0-12-16,-3 0 13 0,-3 0 0 0,-5 0-13 15,1 0-3-15,-4 0 2 0,-2 0 0 0,-2 0 10 16,0 0-7-16,-5 0 16 0,-3 0 0 16,-2 0 3-16,-3 0-15 0,-6 0 17 0,1 0 0 15,-5 0 13-15,-1 0-3 0,-1 0 14 16,-7 0-6-16,8 0-3 0,-8 0-4 0,6 0-4 15,-6 0-5-15,7 0-7 0,-7 0 8 16,6 0-2-16,-6 0-2 0,0 0-14 0,8 0 0 16,-8 0-20-16,0 0 0 0,0 0-25 15,6 0-28-15,-6 0 4 0,0 0-47 0,0 0-67 16,0 0 15-16,9-10-295 0,-11 8 21 16,-2-3 8-16,1 1 52 0,1-1 9 0,-1 0 34 15,-1-1 42-15,0-9-33 0,2 2 16 0</inkml:trace>
  <inkml:trace contextRef="#ctx0" brushRef="#br0" timeOffset="20341">9027 13458 640 0,'0'0'213'0,"-13"0"-18"0,13 0-7 0,0 0-24 0,0 0-4 15,0 0-20-15,0 0-27 0,0 0-3 0,0 0-1 16,-14 0-23-16,14 0-5 0,-15 19-10 0,15-20-2 15,0 2-6-15,5-1 13 0,0 3-10 16,18 0 6-16,2 0-3 0,7-2-3 0,2 4 0 16,7-2 3-16,6-1-16 0,5 2-9 15,7-2 0-15,1 3 0 0,5-1-12 0,3 0 12 16,-4 1-24-16,-3 0 24 0,3-2-28 0,-4 0 9 16,-2 0-10-16,-7-1-1 0,-2 2 13 0,-5-1-2 15,1-3-15-15,-7 4 3 0,0-1-11 16,-3-2 12-16,0-1-8 0,-4 0-8 0,-7 3 19 15,1-3-19-15,-5 2 7 0,-6-2 11 16,-14 0-5-16,9 0-26 0,-1 0-4 0,-1 0-17 16,-7 0-51-16,6 0-40 0,-6 0 12 0,8 0-154 15,-2-11-108-15,-7 8 8 0,-9-7 8 16,-3 3 23-16,-6 1 76 0,1-2-12 0,-5 6 13 16</inkml:trace>
  <inkml:trace contextRef="#ctx0" brushRef="#br0" timeOffset="20572.49">9575 13508 526 0,'-23'2'248'0,"4"-2"-34"0,11 0 8 0,-1 0-5 0,2 0-26 0,-2 0-11 0,9 0-20 16,-8 0 4-16,3 4-16 0,12-4-8 0,13 2-19 16,-7-2 17-16,11 0-31 0,5 0 13 0,7 0-12 15,5 0-43-15,1 0 8 0,3 0 16 0,-2 0-14 16,1 0-13-16,47-11-4 0,-47 7-12 15,-3 0 3-15,0-1-25 0,-1 0-20 0,-6-2-71 16,0 0-94-16,-2-1 16 0,-4-1-282 16,-1 3-7-16,-2-3 63 0,-4 1 51 0,-2 4 10 15,-6 1 14-15,-3 2 10 0,-1-1 12 0</inkml:trace>
  <inkml:trace contextRef="#ctx0" brushRef="#br0" timeOffset="33115.58">8815 12550 212 0,'0'0'81'0,"0"0"-27"0,0 0-25 0,0 0 11 0,5-11-11 16,19 11-32-16,-10 0 54 0,10 0-21 0,5 0 3 16,4 0-21-16,6 0 20 0,5 0-30 0,6 0-9 15,6 0 5-15,8 0-6 0,2 0 22 16,5 0-28-16,5 0-6 0,79 9-12 0,-73-5 1 16,-2-3-4-16,1 0-20 0,-3 2-37 15,0-2 16-15</inkml:trace>
  <inkml:trace contextRef="#ctx0" brushRef="#br0" timeOffset="33298.42">10514 12564 323 0,'31'0'85'0,"-18"0"24"0,8 0-28 0,-1 0-32 0,2 0 27 0,-5 0-32 0,-3 0-12 15,-4 0 18-15,0 0-12 0,-2 0 9 0,-2 0-14 16,1 0-12-16,-7 0-33 0,10 0 22 0,-10 0 9 16,6 0 13-16,-6 0-16 0,7 0 10 15,-7 0-21-15,0 0-13 0,6 0 17 0,-6 0-25 16,0 0 26-16,0 0-26 0,9 0-2 15,-9 0 13-15,0 0-8 0,0 0-11 0,6 8-9 16,-4-7-3-16,-4 0-36 0,1 0-91 0,1 1-120 16</inkml:trace>
  <inkml:trace contextRef="#ctx0" brushRef="#br0" timeOffset="48091.04">11648 11236 269 0,'0'0'315'0,"0"0"-44"0,0 0-33 0,0 0-26 0,0 0-25 0,0 0-9 0,0 0-7 16,0 0-23-16,0 0-28 0,0 0-11 0,0 0-8 16,0 0 1-16,0 0-23 0,0 0-20 15,0 0 18-15,0 0-27 0,0 0 2 0,0 0 2 16,0 0-23-16,0 0 7 0,0 0-2 15,0 0-13-15,0 0 13 0,0 0 2 0,0 0-5 16,0 0-7-16,0 0-14 0,0 0 15 16,0-13-13-16,0 13 2 0,0 0-9 0,0-13 0 15,2-4 6-15,-3 12 2 0,0 0-17 0,-1-2 7 16,2 2-2-16,0 0-3 0,-1-1 0 16,1-1 4-16,0 2-1 0,0 5 9 15,0 0-4-15,0-8-6 0,0 8-7 0,0-8 12 16,0 2 6-16,0 6-18 0,0-8-3 0,0 8 7 15,0-7 7-15,0 7-10 0,0-8-6 16,13-1 7-16,-9 8-1 0,-2 0 4 0,3 0 7 16,-1-1 1-16,1 2-3 0,-1 0-7 15,4 0 6-15,-3 2 0 0,-5-2-23 0,0 0 9 16,9 0 13-16,-3 0-7 0,15 16 1 16,-8-7-15-16,-1 0 12 0,-3-4 8 0,4 6-9 15,-5-4 1-15,-1 5 9 0,2 0 0 0,1 1-11 16,0 0-5-16,-8-1 8 0,1-1-2 15,4 1-6-15,-7 1 13 0,2-2 2 0,-2-3-10 16,0 3-1-16,-12 18 26 0,4-16-1 0,-4 4-18 16,-1-4 9-16,0 1 11 0,-4 0-10 0,-2 0 11 15,1-2-1-15,-3 0-5 0,0-1 4 16,-1-4 8-16,3 0-14 0,-1-2 0 0,2 2-7 16,0-3 29-16,1-2-10 0,3 0-7 15,5-1 6-15,-2-1-10 0,11 0 13 0,-9 0-9 16,1 0 5-16,1 0 7 0,-13-13-25 0,13 7 36 15,0 1-28-15,2 1-4 0,0-2-4 0,1 2 4 16,4-2-11-16,0 1 23 0,0 5-3 16,0 0-16-16,14-21-6 0,-7 11-2 0,4 1 4 15,3-1 5-15,-1 2-2 0,2 3-2 0,0 0 6 16,0 4-16-16,-4 0 24 0,-2 1 0 16,1 0-23-16,7 0-6 0,1 0 1 0,18 18 11 15,-16-12-3-15,-4 1 11 0,1 1-17 16,-4 2 7-16,3-1 7 0,-4 2 13 15,1 0-25-15,1-1 2 0,0 0 2 0,-2-2-3 16,-3 2 8-16,-1-2 14 0,3 1-33 16,-2 0-57-16,0-3-30 0,-3-1 10 0,4-2-322 15,-1-1 27-15,1 1 22 0,-2-3 43 0,0 0 5 16,2 0 13-16,16-14 63 0,-15 3-67 16</inkml:trace>
  <inkml:trace contextRef="#ctx0" brushRef="#br0" timeOffset="48690">12162 11190 367 0,'0'-2'308'0,"0"-1"-62"0,0 1-39 0,-3 0-21 0,3 0-22 0,0 1-18 0,0-1-15 15,-1 4-21-15,1-1-25 0,0 2 5 0,0 0-11 16,0 2-16-16,1-1 10 0,-1 3-20 15,0-1 3-15,0 2-20 0,0 2 11 0,0 4-2 0,0 3 0 16,0 0-1-16,0 2 0 0,0 0 5 16,0 3-8-16,0 0 19 0,0-1-14 15,0 1 0-15,0 1 13 0,0-2-15 0,0-1-10 16,0-1 11-16,0-2-9 0,0-1-8 16,0-4 1-16,-6 1-9 0,6-5 16 0,0 0-13 15,0-3-1-15,0-5 3 0,0 7-13 0,0-7 4 16,0 8 2-16,0-8-6 0,0 7 2 15,0-7 26-15,-8 0-8 0,8 0 7 0,-8 10-7 16,8-12-18-16,0-5 15 0,-1 0-17 0,0-12-16 16,0-6 9-16,-1 0-14 0,1 1-16 15,1-7 18-15,0 18-17 0,0-9 8 0,0-3-1 16,0-1 3-16,12-30-18 0,-10 27 3 16,2 4 10-16,0 0-7 0,2 2 9 0,0 1 1 15,4 3-8-15,0 3 10 0,1 0-1 0,-1 0-2 16,4 7-2-16,1 0-14 0,0 2 16 0,2 2-9 15,-4 3 4-15,-13 2-7 0,11 0-11 16,-1 0 14-16,14 15-4 0,-11-6 2 0,-4 2 6 16,-1 2 6-16,-4 4 0 0,-4-8-2 15,0 5 7-15,0 1 3 0,-18 17 17 0,9-14-8 16,-8-4 7-16,4 1 6 0,-3-1 7 16,-2-3 0-16,4 0 19 0,-3 0-17 0,2-5 9 15,3 2 0-15,-2-2-2 0,5-2-6 0,0-1 13 16,-1 1-21-16,5-4 0 0,0 0-11 0,1 1-22 15,0-1-30-15,4 0-40 0,0 0 8 16,-7-2-295-16,11-2-6 0,11-2 39 0,2-4 6 16,7 2 30-16,-1-1 28 0,5-2-38 15</inkml:trace>
  <inkml:trace contextRef="#ctx0" brushRef="#br0" timeOffset="49073.28">12773 11236 595 0,'2'3'213'0,"0"-1"-10"0,-2 0-14 0,0 2-9 0,-2 0-25 0,0 1 7 0,-10 7-5 0,-1 0-12 15,1-1-25-15,-8-1-7 0,0 1-11 16,1-2-12-16,0 0-6 0,-2-3-6 0,7 0-1 16,-4 1 10-16,0 0-29 0,3-3-5 15,3 1-1-15,5-2-4 0,-3 0 3 0,3-2-18 16,2 0 12-16,1 1-19 0,2-1-4 0,-1-1 22 15,0 2-26-15,3 0 10 0,-3-1-12 16,3 0-9-16,0 0 20 0,0-1 1 0,0 0-9 16,0 0 17-16,20 16-28 0,-2-8 26 15,0 0-17-15,1 0-2 0,4 2 11 0,-1-2-12 16,1-1 9-16,0 1 9 0,0 0-32 0,-2-4 9 16,-2 3 9-16,0-2-1 0,-3-2-13 15,-3 1-1-15,-3 0-2 0,-2-3 24 0,-3 1-20 16,3 1-6-16,-4-3-9 0,1 1 9 0,-3 0-6 15,2 1 2-15,0-2-11 0,-1 0-6 16,-1 0-66-16,0 0-69 0,0 1 13 0,4-1-296 16,-6 0 67-16,11 0 27 0,3 0 30 0,21-10-7 15,-15 8 27-15,3-1-31 0,3-1 54 16</inkml:trace>
  <inkml:trace contextRef="#ctx0" brushRef="#br0" timeOffset="49589.86">13425 11256 336 0,'0'-5'281'0,"2"-2"-16"0,0 4-47 0,-1-2-42 0,-1 2-7 16,1-1-19-16,-1 1-13 0,0 0-18 0,2 2-27 16,-1-2-3-16,-1 1-26 0,0 1 5 0,0 2-15 15,0 0 5-15,-1 3-15 0,-2 0 1 16,0 1-9-16,-3 8 3 0,-1 3-11 0,0 4 6 15,-3-3-4-15,-1 3 3 0,-3-2-1 0,3 3-6 16,-4-1 0-16,0-3 11 0,-1 2 1 16,-1-1-1-16,-2-1-6 0,0 1-3 0,0-3 4 15,2-2-2-15,-5 3 4 0,-1-2-13 0,2-5 1 16,1 1 6-16,1-1 4 0,2-1-20 16,0-5 18-16,1 1-2 0,5-4-14 0,-1 0 7 15,12 0-2-15,-10 0 6 0,-9-12-19 16,8 0 0-16,3 0 18 0,4-3-25 0,0-2 18 15,4 9-14-15,0-7 13 0,0-1-8 16,17-22-7-16,-7 19 4 0,0 2-5 0,3 0-1 16,0 2-15-16,2 2 8 0,-2-1-5 0,1 4 3 15,1 4 7-15,2-3-7 0,-1 2 4 0,1 4-2 16,-2 3-10-16,-15 0 11 0,13 0-9 16,19 16 2-16,-15-6 9 0,2 3-2 0,0-1-2 15,-2 3 14-15,-1 1-6 0,4 0 2 0,-6 1-1 16,4-1-4-16,2 1-2 0,-5 0 3 15,2-2 0-15,-4 1 2 0,5-1 10 0,0 0-6 16,-2 0-2-16,1-3 3 0,-2 1-6 0,-2-3-91 16,0-2 9-16,-1-4-350 0,-4-1 61 15,1-3-11-15,-4 0 104 0,2 0-28 0,-7 0 29 16,10 0 7-16</inkml:trace>
  <inkml:trace contextRef="#ctx0" brushRef="#br0" timeOffset="63565.09">4033 8246 363 0,'0'0'56'0,"0"0"-17"0,0 0 13 0,0 0 9 0,0 0-34 15,0 0 11-15,0 0-25 0,0 0 4 0,0 0-8 16,0 0-23-16,0 0 21 0,0 0-14 15,0-13 18-15,0 13 19 0,0 0-45 0,0 0-4 16,0 0-36-16,0 0 2 0,0 0-5 0,0 0-26 16,0 0-20-16</inkml:trace>
  <inkml:trace contextRef="#ctx0" brushRef="#br0" timeOffset="64581.92">3605 8145 298 0,'0'0'62'0,"0"0"9"0,0 0-19 0,0 0-21 0,0 0 8 16,0 0-8-16,0 0 12 0,0 0 14 0,0 0-50 15,0 0 18-15,0 0 3 0,0 0-14 16,0 0-10-16,0 0 2 0,0 0 19 0,0 0 11 15,0 0-25-15,0 0-6 0,0 0 12 16,0 0 3-16,0 0-18 0,0 0 2 0,0 0 2 16,0 0-16-16,0 0 20 0,0 0-11 0,0 0-39 15,0 0-57-15,0 0-125 0,0 0-24 16</inkml:trace>
  <inkml:trace contextRef="#ctx0" brushRef="#br0" timeOffset="68129.37">3686 8170 237 0,'0'0'83'0,"0"0"-14"0,0 0-27 0,0 0 18 16,0 0 5-16,0 0-5 0,0 0 3 0,0 0-3 16,0 0-14-16,0 0 12 0,0 0 1 15,0 0-18-15,0 0-3 0,0 0 14 0,0 0-4 16,0 0-5-16,0 0 21 0,0 0-17 0,0 0 6 16,0 0-20-16,0 0-2 0,0 0 15 15,0 0-33-15,0 0 24 0,0 0 8 16,0 0-28-16,0 0 0 0,0 0 16 0,0 0 5 0,0 0-7 15,0 0 13-15,0 0-5 0,0 0-25 16,0 0 18-16,0 0-7 0,0 0 6 0,0 0-27 16,0 0 27-16,0 0-6 0,0 0 11 15,0 0-43-15,0 0 23 0,0 0 17 0,0 0-33 16,0 0 26-16,0 0-14 0,0 0 9 16,0 0-33-16,0 0 24 0,0 0-2 0,0 0-4 15,0 0-17-15,0 0 13 0,0 0 0 0,0 0 1 16,0 0-4-16,0 0-12 0,0 0-12 15,0 0 31-15,0 0-5 0,13 0 9 0,-13 0-1 16,0 0-28-16,0 0 21 0,0 0 20 16,27 10 3-16,-23-11-25 0,-1 1 14 0,-1 1-28 15,4-1 20-15,-2 0-8 0,0 1 10 0,1-1-28 16,-5 0 29-16,0 0-10 0,0 0 3 0,9 0-4 16,-1 0-11-16,-8 0 30 0,6 0-3 15,-6 0-15-15,9 0 7 0,-9 0-4 0,9 0-1 16,-9 0-1-16,10 0 20 0,-10 0-10 15,7 0-8-15,-1 0 7 0,-6 0-1 0,8 0-11 16,-1 0-2-16,-7 0-16 0,8 0 19 0,0 0 4 16,-3 0-28-16,-5 0 17 0,10 0-14 0,-2 0 34 15,-2 0-4-15,1 0-15 0,-7 0 17 16,10 0 0-16,-4 0-34 0,2 0 36 0,-3 0-2 16,-5 0-2-16,10 0 1 0,-1 0 0 0,-2 0 7 15,-1 0-10-15,-6 0 3 0,10 0-25 16,-2 0 21-16,-2 0 16 0,1 0-17 0,-7 0-28 15,10 0 35-15,-2 0-18 0,-1 0 31 0,7 0-18 16,-1 0-7-16,-4 0 19 0,1 0-14 0,-1 0 14 16,-1 0-17-16,-2 0-20 0,2 0 22 15,-8 0 13-15,10 0-13 0,-2 0-20 0,-2 0 21 16,3 0-4-16,-4 0 19 0,3 0-18 0,-3 0-9 16,4 0-17-16,-3 0 39 0,2 0-1 15,0 0 3-15,-2 0-6 0,2 0-9 0,-2 0-14 16,1 0 0-16,-1 0 12 0,2 0 6 15,-2 0 8-15,1 0-24 0,-1 0 29 0,0 0-38 16,2 0 23-16,-2 0-7 0,-6 0-18 0,9 0 23 16,0 0 4-16,0 0-4 0,-2 0 18 0,0 0-22 15,0 0-23-15,0 0 9 0,1 0 13 16,-2 0 17-16,1 0 1 0,0 0-6 0,1 0-9 16,0 0-9-16,-2 0 22 0,3 0-20 15,-1 0-2-15,3 0 24 0,5 0 8 0,-3 0-10 16,-2 0-22-16,0 0 21 0,0 0-6 0,-2 0-12 15,1 0 8-15,1 0 7 0,3 0 7 0,-1 0-28 16,0 0 29-16,-2 0-23 0,-1 0 13 16,-3 0-4-16,2 0-7 0,-1 0 14 0,-1 0-2 15,3 0-1-15,-3 0-16 0,7 0 18 16,0 0-10-16,-1 0 10 0,-1 0-25 0,2 0 9 16,-5 0-5-16,0 0 16 0,7 0 0 0,0 0 11 15,-4 0-10-15,0 0 4 0,-1 0-22 0,-1 0 11 16,-1 0 12-16,0 0-22 0,-1 0 30 15,-2 0-12-15,2 0-25 0,7 8 32 0,-2-8-5 16,1 0-9-16,-4 0 12 0,2 0 9 16,-2 0-22-16,-2 0-8 0,0 0 20 0,6 0-5 15,-2 0-3-15,0 0 3 0,5 0 19 16,-3 0-22-16,0 0-11 0,-3 0 18 0,1 0-7 16,-3 0 5-16,0 0-3 0,0 0-12 15,-2 0-3-15,1 0 17 0,0 0 15 0,6 0-28 16,1 0 19-16,0 5-15 0,-2-5 11 0,-3 0-3 15,3 0 18-15,3 0-6 0,-3 0-17 0,2 0-11 16,-3 0 19-16,4 0-3 0,-1 0 1 0,-1 0-6 16,-1 0 14-16,-2 0 4 0,0 0-37 15,-1 0 16-15,4 6 13 0,0-6-4 0,0 0 9 16,-2 0-26-16,0 0 19 0,4 0-1 16,-1 0-5-16,2 0-11 0,0 0 14 0,-2 0-4 15,2 7 15-15,17 1-38 0,-27-8 32 16,5 0-29-16,-2 0 26 0,0 0 3 0,2 0-5 15,-3 0 3-15,5 0-16 0,4 0-2 16,-3 0 21-16,-1 0-7 0,-2 0-4 0,4 0 11 16,0 0-9-16,0 0 9 0,-2 0-13 0,2 0 15 15,-5 0-3-15,2 0-5 0,-3 0-3 16,-1 0 18-16,6 0-10 0,0 0-20 0,-1 0 22 16,-3 0-14-16,1 0 12 0,6 0 9 15,-1 0-1-15,-1 0 1 0,0 0-22 0,-3 0 10 16,4 0-5-16,-3 0 1 0,-1 0 2 0,3 0 0 15,-2 0-3-15,2 0 9 0,-5 6-29 0,2-6 8 16,2 0 19-16,1 0-22 0,-4 0 6 16,2 0 20-16,-3 0 2 0,4 0-13 0,0 0-7 15,0 0 19-15,-3 0-10 0,0 0-8 16,-3 0 2-16,2 0 12 0,-2 0-4 0,6 0 0 16,0 6 6-16,2-6-28 0,-1 0 40 0,-1 0-15 15,2 0 2-15,1 0 0 0,-2 0-7 16,2 0-24-16,-2 0 17 0,-1 7 9 0,-4-7-1 15,1 0-7-15,-3 0 19 0,0 0-12 0,0 0-4 16,0 0 4-16,-2 0-17 0,0 0 20 16,1 0 1-16,0 0-22 0,0 0 28 0,-2 0-14 15,8 0-12-15,1 0 20 0,1 0 0 0,0 0-13 16,0 0 21-16,0 0-3 0,-1 0 0 16,-5 0-20-16,2 0 33 0,-1 0-15 0,-2 0-10 15,0 0 2-15,6 0 11 0,2 0-2 0,0 0-10 16,-1 0 13-16,-1 0 6 0,0 0-25 0,-3 0-5 15,0 0-2-15,-1 0 22 0,-2 0-9 16,5 0 1-16,3 0 9 0,0 0-12 0,1 0 16 16,1 0 9-16,-3 0-18 0,3 0-10 0,1 0 16 15,0 0-18-15,-2 0 24 0,-1 0-3 16,-1 0-5-16,1 0 7 0,-2 0-9 0,1 0-9 16,1 0 8-16,0 0 5 0,2 0-2 0,-2 0 0 15,-2 0-6-15,2 0 10 0,-4 0-7 16,-2 0-1-16,1 0-18 0,-3 0 10 0,6 0 1 15,12-8-4-15,-16 8 3 0,0 0 16 0,-1-2-8 16,0 2-6-16,-1 0-11 0,-1 0 16 16,-1-2-2-16,12-1 2 0,2 2-9 0,-3-2 12 15,-3 2-5-15,-3 1-11 0,-1 0 7 0,-1-1 3 16,-1 1 0-16,0-2-10 0,0 2 13 16,-2-1-4-16,13-2 4 0,-6 3 0 0,0 0-1 15,-14 0-16-15,10 0 16 0,1 0-13 0,0 0 12 16,-2 0-1-16,8 0-7 0,-1 0-3 0,1 0 8 15,0 0 13-15,-1 0-26 0,-2 0 24 16,-1 0-24-16,-3 0 19 0,1 0-19 0,-1 0 14 16,-1 0 1-16,-2 0 2 0,1 0 11 15,2 0-15-15,4 0 2 0,3 0 0 0,0 0-8 16,2 0 6-16,-1 0-8 0,-2 0 14 0,0 0-10 16,-2 0-8-16,-3 0 15 0,6 0 1 0,-3 0-8 15,2 0 10-15,0 0 5 0,0 0-6 16,0 0-6-16,0 0 2 0,-3 0 5 0,1 0-2 15,-2 0-6-15,-1 0 4 0,16-11 6 16,-18 11 0-16,0 0-13 0,1 0 0 0,0 0 0 16,2 0 8-16,2 0-2 0,3 0-1 0,0 0 5 15,0 0-18-15,1 0 23 0,-3 0-25 0,-1 0 4 16,-2 0 2-16,-2 0 11 0,3 0-1 16,-4 0 10-16,0 0-12 0,1 0 0 15,-2 0-2-15,6 0-8 0,2 0 19 0,2 0-18 16,-5 0 7-16,-3 0 8 0,3 0-7 0,-3 0-1 15,-1 0 2-15,8 0 12 0,-2 0-9 16,3 0 3-16,-4 0-2 0,0 0-13 0,-2 0 9 16,1 0-19-16,-4 0 25 0,6 0-9 15,-1 0 9-15,-1 0-2 0,-1 0-6 0,0 0 8 16,-2 0-7-16,0 0 3 0,-2 0-4 0,5 0-1 16,4 0 6-16,-3 0-3 0,1 0-14 15,-3 0-1-15,-1 0 21 0,3 0-16 0,1 0 13 16,-2 0 7-16,-1 0-12 0,0 0 7 15,-3 0-19-15,2 0 12 0,4 0 8 0,-1 0-12 16,1 0 10-16,-2 0-11 0,4 0 14 0,-2 0 7 16,3 0-13-16,-1 0-3 0,-1 0-7 15,21 0-3-15,-21 0 12 0,-7 0 7 0,4 0-12 16,3 0 12-16,0 0-21 0,3 0 17 16,-2 0-1-16,0 0 2 0,0 0 9 0,-3 0-7 15,4 0-13-15,0 0-1 0,1 0 15 0,-4 0-3 16,3 0-3-16,2 0-9 0,19 15 21 0,-25-13-9 15,0-2-5-15,6 4 5 0,0-4-18 16,-1 1 12-16,-1 0-5 0,5 1 17 0,-4-1 6 16,0 1-30-16,1-1 5 0,2-1 7 0,-1 1 14 15,2 0-4-15,-4 1-5 0,1 0-9 16,1-2 17-16,2 2-9 0,0-1 2 0,-4-1-5 16,5 1 0-16,-1 0 12 0,-3 2-16 0,1-2 16 15,2 1-13-15,-1-2 15 0,0 1-26 0,-2-1 9 16,2 2 5-16,2 0 4 0,-2-2-8 15,-2 0-3-15,1 2-6 0,-5-2 15 0,-7 0-1 16,5 0-18-16,2 0 26 0,3 0-9 16,-1 0-2-16,1 0-13 0,0 0 22 0,0 0-6 15,2 0 2-15,-2 0 3 0,0 0-7 0,22 10 13 16,-20-10-7-16,-1 0-5 0,-11 0 0 16,5 0 11-16,1 0-2 0,3 0-2 0,-1 0-8 15,-3 0 7-15,4 0-12 0,1 0 4 16,-4 0 1-16,5 0-15 0,-1 0 11 0,-3 0 2 15,6 0 3-15,0 0-4 0,0 0 4 0,1 0 5 16,1 0-5-16,-1 0-13 0,0 0 12 0,0 0-11 16,1 0 13-16,0 0-3 0,1 0 2 15,-1 0-13-15,-1 0 16 0,1 0-4 0,2 0 2 16,-3 0 2-16,3 0-4 0,-3 0 16 16,-1 0-16-16,-1 0-10 0,2 0 6 0,-1 0 10 15,-2 0-26-15,3 0 30 0,0 0-6 0,-1 0 3 16,-1 0-28-16,0 0 30 0,2 0-14 15,-1 0-4-15,0 0 0 0,-1 0 16 16,2 0-8-16,-3 0 10 0,1 0-9 0,0 0 3 16,-1 0 6-16,1 0-8 0,0 0-10 0,1 0 12 15,0 0-4-15,-2 0-4 0,2 0-7 16,0 0 15-16,-2 0-3 0,0 0 1 0,1 0 5 16,0 0-1-16,-1 0 6 0,-1 0-14 0,0 0 2 15,-1 0-12-15,0 0 9 0,-1 0 1 16,2 0 13-16,1 0-6 0,-2 0-5 0,0 0-6 15,-4 0 9-15,5 0-3 0,-3 0 5 0,3 0-2 16,0 0-6-16,-3 0 9 0,-1 0-17 16,-2 0 4-16,4 0 21 0,-4 0-20 0,4 0 22 15,-4 0-8-15,2 0-16 0,0 0 14 16,-2 0-26-16,1 0 28 0,2 0 4 0,0 0-23 16,-2 0 12-16,4 0 6 0,0 0-10 0,0 0-9 15,1 0 32-15,0 0-22 0,-2 0 6 0,-3 0-2 16,0 0 8-16,-4 0-4 0,9-5-2 15,-10 5 5-15,-2 0-10 0,0 0-11 0,1-1 15 16,-1 1 0-16,-1 0-1 0,1 0 3 16,0-2-5-16,-1 2 1 0,1 0 13 0,-1-1-9 15,-1 1-10-15,3-1 17 0,-5 1-6 0,2 0-14 16,-1 0 12-16,1 0-4 0,-1-2 5 16,-2 2-4-16,-1-3-95 0,-1 1 9 15,-3-1-309-15,-13-9 58 0,-7-1 27 0,-4-2 38 16,-9 0-2-16,-1-5 13 0</inkml:trace>
  <inkml:trace contextRef="#ctx0" brushRef="#br0" timeOffset="183063.51">4593 8032 333 0,'0'0'169'0,"0"0"-10"0,0 13-56 0,0-13 15 0,0 0-5 0,0 0-15 0,0 0-55 0,0 0-5 16,0 0-148-16,0 0-167 0,11 2-26 16,11-7 45-16</inkml:trace>
  <inkml:trace contextRef="#ctx0" brushRef="#br0" timeOffset="183528.62">6066 7892 389 0,'2'0'207'0,"-2"0"-23"0,3 0-22 0,-3 0-23 0,1 0-43 16,-1 0 32-16,2 0-39 0,-1 1-1 0,-1-1-5 15,0-1-6-15,0 1-34 0,2 0 22 16,-2 0-10-16,0 1-5 0,3-1 2 0,-3 0-15 16,0 0 0-16,1 0-1 0,-1 0-11 0,-1 2 5 15,3-2 16-15,-2-2-20 0,-1 4-3 16,1-2 8-16,1 0-20 0,-1 0 7 0,0 0-11 15,2 0 9-15,-4 0 7 0,2 0-8 0,0 1-9 16,2-2-1-16,-4 1 11 0,4 0-11 16,-2 0 11-16,0 0 3 0,0 0-19 0,0 1-13 15,1-1 8-15,-1-1 5 0,0 1 11 16,0 0 6-16,0 1 0 0,0-1-17 0,0 0 18 16,0 0-40-16,0 0 5 0,0 0-14 0,0 0-16 15,1 0 5-15,-1-1-88 0,0 1-64 16,0-2-135-16,1 2 6 0,1-1 30 0,2 1 8 15,-3-2 29-15</inkml:trace>
  <inkml:trace contextRef="#ctx0" brushRef="#br0" timeOffset="24649.39">20198 13764 422 0,'0'0'296'0,"-16"0"-31"0,16 0-1 0,0 0-26 0,-25-21-27 0,20 21-18 16,3 0-2-16,-2-2-11 0,1 2-14 16,1-1-11-16,0 0-3 0,0-1-23 0,-1 2 19 15,1 0-16-15,2 0-15 0,-2-1-12 0,2 1 29 16,-1-1 29-16,0 1-30 0,1 0 25 0,0 0-18 15,-2 0-9-15,1-2 6 0,1 2 5 16,0 0-14-16,0 0 12 0,0 0-9 0,0 0-3 16,-5 1 3-16,5-1 0 0,3 0-17 0,-1 0-7 15,2 0-9-15,-1 0 1 0,4 1-15 16,1-1 9-16,16 1-16 0,-10-1-15 0,6 0-8 16,4 0 20-16,3 0-34 0,31 8 2 0,-24-6 16 15,-2-2-5-15,-14 0-9 0,5 0-14 16,6 0-7-16,3 0 0 0,1 0-3 0,2 0-4 15,-2 0 18-15,1 0-20 0,2 0 12 0,-1 0-6 16,2 0-4-16,-4 0 12 0,-1 0-25 16,0 0 17-16,-1 0-28 0,0 0 13 0,-2-6 1 15,26-5 6-15,-27 9 13 0,-1 1-27 16,0 0 2-16,-2 0 7 0,1-2-7 0,2 3 2 16,0-1 10-16,1 1-9 0,0-1-7 0,-4 0 6 15,1 1-4-15,-1-2 5 0,1-1-7 16,-13 3 26-16,5 0-31 0,2 0-2 0,2 0 10 15,-3 0 11-15,4 0 5 0,1 0-15 16,-1 0-2-16,-2 0-2 0,2 0 21 0,-2 0-10 16,24-10 9-16,-22 9-21 0,-1-3-8 15,0 2 18-15,1-1-9 0,-3-3-2 0,3 4 24 16,-4-3-17-16,3 1-2 0,-4-3-2 0,1 3-4 16,-5 3 8-16,5-4-4 0,-1 1 9 0,-4-1 4 15,4-1-8-15,-4-1-1 0,0 0 12 16,-3 2 3-16,-2 0-2 0,-2 3-17 0,6-6 24 15,-3 1 1-15,4 0-16 0,-7 0 2 0,-1 2 8 16,1-2 7-16,-2 1-21 0,2 1 5 16,-4 0 4-16,6-6-11 0,-4 2 0 0,0 0 32 15,1 3-3-15,-2-1-29 0,3-5 5 16,-5 3-5-16,3 1 1 0,-3 0 0 0,1 2 0 16,-1 1-1-16,3 2 1 0,-3-4 8 15,0 1-9-15,0-2 3 0,-1 3 5 0,1-2-2 16,-2 1 1-16,1-2-24 0,0 2 4 0,-1-1 13 15,0 0 9-15,0 1-10 0,3-13 0 0,-3 11 0 16,0-4 8-16,0 1 0 0,-10-18-2 16,6 13 1-16,-3-1-17 0,6 2 3 0,-5 0 4 15,-1 1 12-15,0 0-12 0,-5 0-12 16,4 0 13-16,-2 0-1 0,0 0 27 0,0 3-2 16,2 0-41-16,-3-1 17 0,4 3-3 0,-4-2 2 15,-1 2 0-15,1 0 8 0,-2-1 0 0,3 3-1 16,-3-1-4-16,0 1 8 0,2 1-2 0,-1-1 1 15,-3 1-15-15,1 0 11 0,0 0-17 16,0 1 2-16,-3-1 1 0,3 4 10 0,-3-4-1 16,3 2 6-16,-2-1 0 0,0 1-10 15,0 0 21-15,4 1-19 0,-3-2 7 0,1-1-4 16,-3 1 10-16,3 1-14 0,1-3 2 0,-3 1-1 16,0 1 2-16,1 1 8 0,-1-1-5 0,3 0 0 15,2 2-13-15,-5-3 17 0,4 2-1 16,2 1 0-16,-8-2-20 0,2 0 2 0,3 3 2 15,1-1 20-15,-3-4 5 0,1 4 0 16,1-1-16-16,0 1-1 0,-3-4 13 0,4 6-5 16,-3-6 15-16,1 4-1 0,1-1 0 0,0 3-5 15,4 0 1-15,0-2-21 0,-7-3 1 16,4 5-2-16,-1-2 2 0,-1-2 0 0,0 3 1 16,3 1 30-16,-1-1-2 0,2 1-16 0,-4-3-1 15,14 4 0-15,-14 0-7 0,4 0 2 16,-2 0-1-16,2 0 0 0,0 0-5 0,-3 0-2 15,-3 0 2-15,-16-13 1 0,18 13 1 0,3-1-2 16,11 1 1-16,-16 0 9 0,1 0-10 16,2 0-6-16,-1 0 11 0,3 0-10 0,-3 0-2 15,-4 0 18-15,3 0-9 0,0 0 2 0,-1 0-2 16,2 0 15-16,1 0-17 0,-17 13 6 0,22-13 5 16,-1 0-5-16,-2 0 0 0,1 0 10 15,0 0-11-15,1 0-1 0,0 0 1 0,0 0-1 16,-4 0 1-16,-2 0 3 0,2 0-1 15,1 0 27-15,0 0-4 0,3 0-40 0,-1 0 10 16,2 0 10-16,2 0-3 0,6 0 7 0,-11 0-5 16,1 0-14-16,4 0 5 0,-8 0 3 15,0 0 10-15,3 0-12 0,0 0 3 16,2 0 0-16,-5 0 10 0,-1 0-6 0,3 0-7 16,1 0-13-16,0 0 19 0,2 0 3 0,-1 0-6 15,1 0 5-15,3 0 7 0,-3 0-8 16,-4-7-5-16,0 7 1 0,1 0 1 0,-1 0-18 15,4 0 17-15,-3 0-1 0,1 0 1 0,-3 0 0 16,2 0-9-16,1 0-1 0,1 0-1 16,1 0 2-16,0 0 12 0,1 0 7 0,0 0 4 15,1 0 2-15,0 0-8 0,-7 0-4 0,-10 2 6 16,10-2-7-16,4 0-18 0,1 1 23 0,-1-1 4 16,0 0-1-16,3 1-1 0,-12 2-13 15,6 0 0-15,0-2 16 0,13-1-1 0,-10 0 7 16,1 0-2-16,-4 0-38 0,2 0 32 0,-2 0-9 15,3 0-5-15,-1 0 5 0,0 0-16 16,3 0 15-16,0 0-10 0,1 0 13 0,-1 0 7 16,1 0 5-16,0 0-34 0,-3 0 30 15,-4 0-21-15,2 0 8 0,0 0 2 0,3 0-1 16,0 0-2-16,-1 0 1 0,3 0 11 0,-1 0-2 16,1 0 1-16,-2 0-10 0,-5 0 2 15,1 0-11-15,0 0 4 0,2 0 14 0,0 0-4 16,5 0-13-16,0 6 11 0,6-6 6 15,-11 0-9-15,3 0 6 0,8 0 0 0,-8 0 17 16,1 0-1-16,7 0-24 0,-7 0-1 0,-3 6 1 16,4-6-12-16,6 0 15 0,-7 0 5 15,-10 14-11-15,12-11 7 0,-1-1-8 0,2 0 11 16,-7 7-8-16,3-2 12 0,-1-4-8 0,2 1 4 16,2 1-4-16,-3 0 1 0,5-1 2 15,-3 1-1-15,3-3 0 0,-1 3-16 0,1-3 17 16,-1 3-1-16,-6 6 10 0,2-3-14 15,6-1 5-15,-2 0 7 0,0 0 3 0,2-2-15 16,-1 3-10-16,-1-3 14 0,3 0-3 0,0 1 6 16,0 1 5-16,1 0-9 0,-3-2 18 0,3 2-21 15,-5 9 2-15,5-16-13 0,0 11 21 16,0 0-1-16,0-2-8 0,0-1-7 0,0 0 23 16,0 0-23-16,0-1-6 0,0 0 6 15,0 5 3-15,0 1 7 0,8 15 5 0,-5-13 0 16,2-2 7-16,-3-2-1 0,0 0-1 15,2 1-6-15,2 5 7 0,0-3-11 0,-4-3-2 16,0-3-2-16,5 7-2 0,-2-3 1 16,2-1 2-16,-1 1 13 0,2 0-4 0,1-4-27 15,0 3 21-15,0 0-8 0,2-1 18 0,-1 0-4 16,1 0 21-16,-3 2-3 0,1-4-27 0,3 2 7 16,-2-1-4-16,0 1-2 0,1-1-7 15,0 0 8-15,-5-2 0 0,3-3-1 0,4 6 0 16,0-4 1-16,-1 5 0 0,1-2 2 15,2 0-6-15,-1 2 6 0,-3-4-2 0,3 1-12 16,-2 4-1-16,1-3 14 0,-2 5-3 0,1-4-12 16,-2-4 3-16,4 5-1 0,-1-1 18 0,1 2-12 15,0-3 15-15,1 2-1 0,-1-1-7 16,4 0-10-16,-1-5 17 0,3 8-10 0,-2-3 2 16,4 0 0-16,-1-2 6 0,4 1 12 0,-3-2-1 15,-1 2-2-15,1-2-1 0,0 1-2 16,1-5-14-16,0 3 6 0,0 3-2 0,-2-4 11 15,4-2-7-15,-2 3-11 0,0-3 5 16,0-2 0-16,0 4 0 0,2 0-7 0,0-3 4 16,3 0-8-16,-4 0-17 0,2 0-10 0,2-2-41 15,-14 0-34-15,4 0-52 0,5 0 15 0,25-14-187 16,-26 4 30-16,0 2-354 0,-6-1 52 16,0-5 56-16,-2 0 42 0,1-6 42 0,3 4 36 15,-5 0 30-15,-3-1 68 0,3 0 14 16,5 0 20-16,-2 1 34 0,5 5-18 0</inkml:trace>
  <inkml:trace contextRef="#ctx0" brushRef="#br0" timeOffset="51917.8">21695 13128 506 0,'0'0'218'0,"0"-13"2"0,0 13-34 0,0 0-25 0,4-30-12 16,-7 25-19-16,2 1-1 0,-2-1-23 0,0 2 3 15,3-3-26-15,-3 1 4 0,2 1-26 16,-1-1 4-16,-1 3 2 0,-1-2-9 16,2-1-7-16,-1 1 4 0,-1 1-22 0,-6-5 8 15,1 1 1-15,-1-2-3 0,1 1-3 0,-3 2 1 16,1-2 3-16,-3 1-6 0,0-1-9 16,1 1 11-16,-1-1 1 0,3 4-4 0,0-1-15 15,0-3 7-15,-6 1-12 0,5 4 9 0,-4-3 1 16,2 1-18-16,-4-6 17 0,2 9-15 0,-3-4 4 15,3 0-11-15,-1 2 3 0,-1-3 4 16,-1 3 4-16,0-4 1 0,2 4 0 16,2 1-6-16,2-4-3 0,-6 3-5 0,4-1 16 15,-1-1-10-15,2 1-10 0,-1 0 13 0,-2 1-8 16,2 0-3-16,-3-1 20 0,0 1-4 16,0 1-12-16,3-2 7 0,-3 1 1 0,0 0 1 15,-1-1-15-15,1-1 5 0,-1 3 14 16,-2 0-17-16,5 2 4 0,-2-2-5 0,-1 1 3 15,-2 0 0-15,5-2 6 0,-1 1-2 16,-2 1 1-16,5-1-5 0,-5 1 3 0,10 2 7 16,-7 0 0-16,1 0-5 0,-6 0 3 15,3 0 1-15,1 0-12 0,-2 0 4 0,2 0 7 16,-1 0-2-16,4 0-18 0,-3 0 20 0,6 0-3 16,-3 0 7-16,1 0-1 0,-3-5-14 15,4 5-2-15,0 0 2 0,-4 0-1 0,3 0 8 16,-1 0 9-16,-2 0-11 0,1 0 13 0,0 0-15 15,1 0 14-15,-2 0-8 0,0-8-9 0,-2 8 4 16,-1 0-5-16,-1 0 21 0,-22-14-6 16,26 13 4-16,-5-1 5 0,2-1-1 0,10 3-17 15,-4 0 0-15,-3 0-2 0,0 0-2 16,0 0 12-16,-3 0-2 0,6 0-13 0,1 0 4 16,1 0 1-16,2 0 9 0,0 0-1 0,0 0-7 15,3 0 12-15,-2 0-8 0,1 0-1 16,-1 0 15-16,1 0-22 0,1 0 10 0,6 0 1 15,-9 0-11-15,1 0 3 0,8 0 15 16,-9 0-4-16,3 0 0 0,-8 10-15 0,2-5 9 16,2 2-2-16,2-2-13 0,-1-2 4 15,2 1 2-15,-6 6-1 0,1-2 12 0,0-1-16 16,4-1 19-16,-2 3-4 0,1-3-2 16,-3 2-7-16,0 1 2 0,1 0-3 0,-1 2 2 15,3-1 3-15,1-4 15 0,-1 8-10 0,-4-5 0 16,7-2 7-16,-3 4-21 0,-4 0 23 0,7 1-15 15,-1-1 4-15,1 3-9 0,-2-2 24 16,6-1-19-16,-2-2 17 0,1 0-23 16,1-1 8-16,-2 8 5 0,4-5 9 0,-4-3-11 15,4-8 15-15,0 11-5 0,0-2 1 0,0-1-1 16,0 2-7-16,0-5-1 0,0 7 9 16,0 1 24-16,0 3-35 0,0-2 32 0,0 1-32 15,0 1 3-15,10 14-3 0,-7-14 15 16,1-3 6-16,-2-1-14 0,3 5-1 0,0-2 2 15,0 0 5-15,1-1-11 0,0 1 0 0,0-3-2 16,2 0 28-16,0 1-31 0,1-1 20 0,1-1-27 16,-3 2 28-16,4-2-24 0,3 1 18 15,-1 0-21-15,-2 1-2 0,6-1 3 16,-4-1 22-16,4-3-3 0,2 4-23 0,0-2 5 16,0 1 3-16,6 3 13 0,0-3-18 0,0-2 1 15,-2 3-4-15,4-1 29 0,-3 1-27 16,1-2 15-16,-2 2-16 0,2 1-1 0,1-5 5 15,-5 3 2-15,4 0 4 0,0 0-19 16,0-1 19-16,-1 0 17 0,-2-1-31 16,5 1 9-16,-7-1 18 0,4 0-11 0,0-2 19 15,1 2-29-15,2-3-9 0,1 0 21 0,2 2-14 16,-3-3 4-16,7 1-8 0,-2-1 2 0,-3 0 9 16,-1-2 22-16,8 0-34 0,-4 0 23 0,4-3-5 15,-6 2 1-15,5 0-6 0,-2-2-12 16,3 0-1-16,-19 0 10 0,8 0 3 15,4 0-5-15,3 0 0 0,0 0 4 0,-1 0-13 16,28-11 26-16,-32 5 0 0,-3-1-12 0,0-2 0 16,-1 5 9-16,0-4-10 0,0-2-1 0,-3-4-10 15,0 4 33-15,-1-3-11 0,2 3-12 16,-1-5-6-16,-2 1 0 0,-1-2 7 0,-1 1-3 16,2-1 7-16,-4 1-9 0,0-3 18 15,0 2 10-15,-4 0-3 0,1 1-29 0,0 0 8 16,-4-4-5-16,-1 1 17 0,-1 0 21 0,-1-1 5 15,-1-2-27-15,2-1 17 0,-5 13-31 16,0-9 25-16,0-1-17 0,0-3 41 0,-12-22-33 16,6 20 26-16,-2 2-24 0,-1-1 5 0,0 0-28 15,-2 2 41-15,-2 3-10 0,4 0-19 0,-1-1 0 16,-3 5 19-16,4 3-35 0,-1 1-10 16,-3 3-34-16,0-1-46 0,1 0-34 0,1 6-18 15,11 2 14-15,-11 0-218 0,1 0-42 16,2 0 13-16,-5 9 0 0,9-4 63 0,-9 6 23 15,6 3-18-15,5-3 56 0,2-2 10 0</inkml:trace>
  <inkml:trace contextRef="#ctx0" brushRef="#br0" timeOffset="52516.91">21928 13423 404 0,'-3'2'299'0,"2"-1"-19"0,0 0-21 0,0 1-2 0,-1-1-4 0,2-1 10 0,-1 2-35 16,0-1 0-16,1-1-25 0,0-1 17 0,4-1-36 15,10-2-5-15,7-2-52 0,4-2-1 16,0 1-11-16,3-2-10 0,3-4-13 0,3 2-9 15,4-3-62-15,1-1 7 0,5 1 9 0,-1-4-41 16,4-1 4-16,-2-1-33 0,5 0 7 0,-5 0 5 16,-5 2-16-16,-2 1 2 0,-2 0-11 15,-6 3 9-15,2-2 0 0,-9 5-49 0,-5-5-72 16,0 5 14-16,-5 2-272 0,-7 1 5 16,-3 5 46-16,-1 1 42 0,-4 3 8 0,1 3 28 15,-1-1 6-15,2 5 37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06T09:45:24.5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13009 6578 539 0,'0'0'152'0,"0"0"-38"0,0 0 25 0,0 0-6 0,0 0-23 0,0 0-1 0,0 0 6 16,0 0-1-16,0 0-27 0,0 0 12 0,-14 0-11 16,14 0 4-16,0 0-13 0,0 0-5 0,0 0 13 15,0 0-15-15,0 0-2 0,0 0-10 16,0 0 6-16,0 0-8 0,0 0-1 0,0 0-11 15,0 0 2-15,0 0-1 0,0 0-6 16,0 0-4-16,0 0 6 0,0 0-4 0,0 0 7 16,0 0-22-16,0 0 13 0,0 0-18 0,0 0 16 15,0 0-10-15,0 0-12 0,0 0 3 16,0 0-8-16,0 0-1 0,0 0-5 0,0 0 7 16,0 0-10-16,0 0 23 0,0 0-11 15,19 22-9-15,-3-22 16 0,8 0-16 0,8 0-2 16,9 0 10-16,7 0 1 0,7 0-11 15,4 0 9-15,4 0-5 0,5 0 3 0,1 0 2 16,73-9-14-16,-72 6-3 0,-1 0 3 0,-5 0-6 16,0 0 12-16,-7 1-3 0,-3-2-14 15,1-1 3-15,-9 0 4 0,-4 3 6 0,-2-1 2 16,-7-1 8-16,-5 2-12 0,4 0 3 0,-5-1-5 16,-9 1 8-16,-9 2-6 0,4 0 5 0,-3 0 6 15,3 0-9-15,-6 0 16 0,1 0 0 16,-8 0 6-16,8 0-17 0,-8 0 11 0,6 0-7 15,-6 0 6-15,0 0-1 0,8 0-6 16,-8 0-4-16,0 0 9 0,0 0-29 0,0 0-5 16,9-10-23-16,-14 9-22 0,-1 1-13 0,-14 2-37 15,10-2 13-15,-8 0-112 0,-4 0-74 0,-3 0-54 16,-4 0 13-16,-1 0 1 0,-2 0 31 16,0 0 25-16</inkml:trace>
  <inkml:trace contextRef="#ctx0" brushRef="#br0" timeOffset="397.91">13344 6618 602 0,'-20'2'202'0,"-1"-2"-42"0,15 0 0 0,-3 0 3 0,-1 0-21 0,1 0-20 0,2 0-7 0,7 0-17 0,-6 0-7 15,6 0-17-15,-10 0-6 0,10 0-13 16,-7 0-5-16,7 0 20 0,0 0-22 0,-9 7 13 15,13-6-33-15,3-1 20 0,18 0 1 0,-11 0 5 16,12 0-14-16,5 0 6 0,4 0-10 16,7 0 1-16,57-15 11 0,-42 12-4 15,4-1-2-15,-1 0-15 0,1-4-8 0,2 3 4 0,-2 0-2 16,-1-1 4-16,-1 1-7 0,-4 0-3 16,-4 0-1-16,0 2-5 0,-7-1 3 0,-2-2 0 15,-4 1 3-15,-5 0-9 0,3 4 5 16,-6-3-13-16,-5-2 8 0,-4 5-1 0,-1 0 4 15,-8-1-9-15,-1-1-2 0,-2 2 21 0,-2 1-17 16,0-1 1-16,-2 1 7 0,-2 0-10 0,1-2-5 16,0 2 15-16,-2 0-10 0,1 0-2 15,-1 0-8-15,0 0-21 0,-4 0-52 0,0 0 7 16,-7 0-257-16,-17 2-45 0,7-2 2 16,-3 0 73-16,-10 0 13 0,3 0-31 0,-34-11 67 15</inkml:trace>
  <inkml:trace contextRef="#ctx0" brushRef="#br0" timeOffset="80070.82">11076 9282 526 0,'0'0'173'0,"0"0"-32"0,0 0-6 0,0 0-38 0,0 0 7 0,0 0-4 16,0 0-13-16,-14 0 12 0,14 0-10 0,0 0-2 16,0 0-24-16,0 0-17 0,0 0 35 0,0 0-23 15,0 0-6-15,0 0 5 0,0 0-9 16,0 0 9-16,0 0-24 0,0 0-20 0,0 0 24 16,0 0-25-16,0 0 12 0,0 0 2 0,0 0-1 15,30-11-4-15,-15 11-9 0,10 0 5 16,37-10-14-16,-23 6 28 0,4 3-26 0,1 0 10 15,1-2-23-15,2 1 1 0,1-1 21 16,-2 1-5-16,0 0-11 0,1-1 15 0,-5 1-9 16,-1 1 3-16,1 0 6 0,-5-3-7 0,-2 3-10 15,-3-1 11-15,-1 0 1 0,1 1-21 0,-4 0 2 16,-1-2 20-16,-5 3-2 0,-1-1 1 16,-1-1-17-16,-8 1 22 0,-1 0-36 0,-4 0 16 15,-1-1-19-15,0 1-12 0,-6 1 3 0,0 0-104 16,0 0-144-16,12-1-32 0,-14 0 3 15,-5-2 39-15,-9 1-6 0,4-1 36 16</inkml:trace>
  <inkml:trace contextRef="#ctx0" brushRef="#br0" timeOffset="80287.03">11271 9278 539 0,'-3'0'217'0,"-1"0"-39"0,0 0-8 0,2 0-22 0,0 0-28 16,0 0-20-16,-1 1-11 0,6-1-14 16,-1 2-17-16,7-2-62 0,14 4-1 0,-8-4-187 15,9 0-124-15,6 0 23 0,2 0 36 16,4 0 9-16</inkml:trace>
  <inkml:trace contextRef="#ctx0" brushRef="#br0" timeOffset="105405.76">9098 9332 251 0,'46'-4'13'0</inkml:trace>
  <inkml:trace contextRef="#ctx0" brushRef="#br0" timeOffset="138154.91">15989 9150 509 0,'0'0'275'0,"0"0"-18"0,0 0-38 0,0 0-17 0,0 13-2 0,0-13-35 16,0 0-5-16,0 0-16 0,0 0-32 0,0 0-4 15,0 0-14-15,0 0 9 0,0 0-35 0,0 0 1 16,0 0 6-16,0 0-17 0,0 0-21 0,0 0 14 16,0 0-11-16,0 0 8 0,0 0-6 15,0 0-24-15,0 0 13 0,0 0-6 0,0 0-7 16,0 0-5-16,0 0 20 0,0 0 8 15,0 0-14-15,0 0 16 0,0 0-18 0,0 0 6 16,0 0-9-16,7 0 6 0,8-18-13 16,2 2-10-16,2-2-1 0,3-5-3 0,1-1-12 15,-1-1 20-15,4 1-9 0,-1-2-15 0,0 0 9 16,-2 1 8-16,0 1-10 0,0 0-4 16,-2 3 10-16,-2 1-15 0,-1 2 0 0,1-1 6 15,-6 1 1-15,2-1-11 0,0 1 22 16,-4 4-17-16,0 0-4 0,-1-1 13 0,-1 4-4 15,-1 1 2-15,-2 5-2 0,1-1 10 16,-5 1-13-16,2 2 12 0,-1 1-12 16,-2-2 5-16,2 1-8 0,-3 2 11 0,2-2-13 15,0 2-2-15,0-1-3 0,-1 2 9 0,-1 0 0 16,0 0-5-16,0 0-7 0,0 0 22 0,9 14-10 16,-5 1-5-16,0-2-4 0,1 5 9 15,-2-1 7-15,3 4 8 0,1-2-5 0,-1 5 10 16,-1 1-2-16,1-1 1 0,2 2-11 15,-2 0 14-15,-2 2-4 0,2 0 0 0,2-2 3 16,-4-1 7-16,1 0-2 0,0-1-9 0,0-1 2 16,0-1 3-16,-1-2-16 0,1-2 4 0,-1 1 1 15,-1-5-6-15,-1 1-20 0,-2-8-40 16,3 1 4-16,-3-2-3 0,0-6-16 0,0 0 8 16,0 0-123-16,-12 13-16 0,6-15-59 15,-7-4-31-15,-2-1 15 0,1-5 91 0,-4-1 149 16,1-1 6-16</inkml:trace>
  <inkml:trace contextRef="#ctx0" brushRef="#br0" timeOffset="140753.51">16466 9138 1240 0,'-16'-16'143'0,"-1"0"-12"0,-1-1-5 0,3 0-21 0,-2 1 20 0,3 0-15 0,-1 2 1 0,1 0 3 16,0 0-6-16,1 4-4 0,1-4-12 0,5 9-17 15,2-1 8-15,1 1-1 0,0 1-18 16,0 2-2-16,1-1-18 0,0 1 4 0,2-1-11 16,-2 1-26-16,2 0-2 0,1 2-5 0,0-1-8 15,-3 1 3-15,2 0 0 0,2 0-1 16,2 1 6-16,-1 1 8 0,6 0-9 0,-2-1 0 15,16 4 7-15,0-1-21 0,3-1 12 16,6 1 1-16,-13-4-9 0,7 0-5 0,5 0 2 16,5 0-25-16,3 0 22 0,40-13-11 0,-36 9-2 15,-1-2-28-15,1-3 16 0,-1 2 16 16,-5 0-3-16,-2 3-18 0,-1-1 25 0,-3-2-7 16,-2 0-1-16,-5-1-7 0,1 2 24 0,-1-3 3 15,-5 3 13-15,-4 1 7 0,1 0 20 0,-4 0 0 16,-5 4 5-16,2-2 6 0,-3-1-3 15,-1 3-14-15,-3 0-5 0,3-1 3 16,-3 0-4-16,0 1 4 0,1 0-14 0,-2 0 7 0,0 1-17 16,0 0 9-16,0 0 0 0,-9-2-11 15,5 4 11-15,-11 0-8 0,-2 4-2 0,2 0-5 16,-2 2-3-16,0 1 6 0,3 1-12 16,3 1 6-16,-3 0 3 0,0 1-4 0,3 0 4 15,4 1 0-15,2-2-4 0,-3 3 2 0,7-1 4 16,-2-3 2-16,1-1 1 0,2 1 5 15,0-10-22-15,0 13 16 0,21 15 0 0,-6-12-2 16,1-4-8-16,1-1 13 0,6-3-4 0,1-5 6 16,5-2-4-16,-16-1-22 0,10 0-5 15,28-18-48-15,-21 9 4 0,-1-3-4 16,3-1 6-16,-4-1 21 0,-2 2-20 0,-2-3 13 16,-1 1 8-16,-3 3 23 0,-2-3 19 0,-4-4 14 15,-2 6 30-15,-3-1-4 0,-4 2 10 0,0-1-18 16,-4 3 6-16,-1 1 21 0,0 2-5 15,0 6 0-15,0 0-10 0,0-8-8 0,0 8 2 16,0-8 1-16,0 2-8 0,0 6-8 16,0-8 2-16,-11 0-4 0,6 6-21 0,2 1 4 15,-3 1 7-15,1 0 5 0,-3 3-2 0,-6 4-15 16,0 3 11-16,0-2-8 0,5 1 14 16,-5 5-23-16,5-3 21 0,0 3-7 0,0 3-8 15,5-2-2-15,2-3 10 0,-2 4 1 0,3-1 8 16,1-7-15-16,0 3-1 0,12 18 8 15,-4-16-19-15,1 3 8 0,3-5 9 0,4 1 0 16,3-4 11-16,3-3-6 0,4-3-20 0,-11-2-26 16,5 0-23-16,29-17-26 0,-21 7 16 15,-4-1-5-15,1-3 23 0,-4 3-18 0,1-5 49 16,-4 4-2-16,-3 1 27 0,0 0 30 16,-5 1 1-16,-3 1 12 0,1-4 8 0,-3 7-11 15,-2 1 10-15,-3 0-18 0,0 5-11 0,0 0-3 16,0 0 8-16,-12-8-3 0,7 7-19 15,1 2 0-15,-3-1 17 0,2 3-13 0,-1 0-2 16,0 1-8-16,2-2 11 0,-6 8 3 0,2 1-6 16,4-2-6-16,3 0 5 0,1-4 5 15,0 2-13-15,0-7 18 0,0 0-14 0,0 7 5 16,23 10-8-16,-10-11 1 0,2-3 5 0,-5-3 0 16,1 0-18-16,4 0-1 0,25-15 6 0,-20 6 2 15,2-2-10-15,-3-3 4 0,3 0 7 16,-1 1-6-16,-3-1-8 0,0-2 20 0,-6 4 11 15,-1 1 10-15,-2 3-6 0,0-2-3 16,-2 1 5-16,-3 4-12 0,0-2 4 0,0 2-12 16,0 1 14-16,-3 0-3 0,1 3-4 0,-1 0-6 15,2 0 9-15,-2-2-9 0,0 1-3 16,0-1-3-16,1 2-10 0,-1-1 9 0,-1 1-5 16,0 1-1-16,0 3 12 0,0-2-10 0,-1 3-4 15,-2 2 6-15,3-1-7 0,-6 11 16 0,1 3-5 16,1-1 1-16,-2 3-6 0,-1 1 7 15,-1 2-11-15,1 4 7 0,-1-2 10 0,2 1 8 16,-1-1 3-16,-2-3-5 0,-3 1-1 16,3 2 2-16,0 1 4 0,1-1-3 0,-2-1 16 15,2 0 3-15,-1-1-11 0,2 2-10 0,0-2 18 16,1-1-20-16,-1-1-2 0,1-2 10 0,0-1-3 16,0 1-12-16,5-6 11 0,-4 0 0 15,1-5 9-15,1 0-14 0,2-2-6 0,-3-4 9 16,2 2 24-16,2-2 1 0,-3-2-8 15,2 2 7-15,1-2 14 0,0-1-22 0,0 0 32 16,0 0-32-16,-1-9 10 0,2 2 2 0,2-11-32 16,-3 7 27-16,7-22-5 0,-3 10-13 15,2-1-28-15,0 0 10 0,-2 1-3 0,-1 1 18 16,4 1-4-16,-2-2-11 0,-1 0 8 16,-1 6 9-16,4-2-19 0,-2 0-2 0,1 2 21 15,-1-2-8-15,3 2-18 0,0 0 4 0,-1 3 3 16,1 1 2-16,-4-1 16 0,5 2-18 0,-3 4 17 15,2 0-7-15,-3 2 1 0,0 1-16 16,-1-1-11-16,0 5 2 0,1-2 8 0,0-1-2 16,0 4-6-16,-1 0 4 0,-4 0 0 15,0 0-6-15,14 0 7 0,13 18-15 0,-17-10 10 16,2 5-9-16,-2 2 12 0,-1 3 5 0,-1-2-12 16,-3 3 9-16,-1-1 15 0,-2 4-17 0,-2-11 5 15,0 4 0-15,0 4-3 0,0-3 15 16,-13 24-9-16,8-24 8 0,-2-4-11 0,1 3 9 15,3-4 5-15,-3-3 14 0,5-3-17 16,-3 1-4-16,3-3 3 0,-2-1 5 0,2 2 4 16,1-3-2-16,0-1 3 0,0 0-3 0,0 0 25 15,0 0-24-15,-3-13 2 0,4 9-7 16,4-18 1-16,1 1 12 0,4-6-12 0,-2 5 9 16,4-4 9-16,-1-2-14 0,3 2-11 15,0-4 23-15,-1 1-29 0,4 1 9 0,-6 2-11 16,3 0 20-16,-4 3-23 0,2 1 8 0,-1-1-1 15,1 7 12-15,-2-2-8 0,-1 3 9 16,-1 2-8-16,0 0 3 0,-2 3-11 0,0 3 11 16,-2-1-10-16,0 3-7 0,-1 0 5 15,-1 0 16-15,1 3-22 0,-1-1 16 16,0-1-5-16,0 1-3 0,-1 2 9 0,2-1-12 16,-1-2 21-16,0 2-18 0,0 1-8 0,-2 0 9 15,3 0 1-15,-2-1-3 0,0 1-5 16,-1 1 12-16,0 0-6 0,0 0 3 0,0 0-9 15,0 0 6-15,0 0 16 0,0 0 1 16,0 0-12-16,0 0-5 0,0 0 11 0,0 0-7 16,8-10 6-16,-7 8-8 0,-1 2-2 0,2-1 12 15,-2 0-14-15,0 0 6 0,0 1 12 16,0 0-19-16,0 0 10 0,0 0-1 0,2-2 5 16,-2 2 1-16,0 0-3 0,0 0-13 15,0 2 6-15,0-2-7 0,0 0 16 0,0 0-2 16,-2 0-6-16,2 0 11 0,0 0 1 15,0-2-4-15,0 2 6 0,0-1-4 0,1 2-8 16,-1-2-6-16,0 1-1 0,-1 0 3 16,1 0 13-16,0 0-7 0,0 0-6 0,1 0 5 15,0 0-2-15,-1 0-10 0,0 0 16 0,0 0-4 16,0 0-10-16,0-1 15 0,0 2-2 16,0-1-2-16,0 0-8 0,-1 1 10 0,0 1-3 15,2-2 4-15,0 1 4 0,-2-1 2 16,2 1 1-16,-2-1-8 0,1 0 4 0,0 0-3 15,0 0 2-15,0 0-16 0,-1 1 7 0,1-1 4 16,0 0 3-16,0 3-15 0,0-3 27 0,0 1-25 16,-2 0 11-16,2 2 8 0,0 0-8 15,0-1 5-15,-1 1-13 0,1-1 2 0,0 2 14 16,0 0-1-16,-1-1-12 0,1 1 16 16,0 0-8-16,0 1 4 0,0-5-6 0,0 0 7 15,0 5-4-15,0-5-7 0,0 7 0 0,0 0 12 16,0-7-6-16,0 8-4 0,0 0 3 15,0-2 5-15,0-1-11 0,0 1 10 0,0 2-4 16,0 3 5-16,0 2 2 0,-12 10-12 0,10-14 8 16,0 0-4-16,2-2 11 0,-2 0 5 15,2-1-8-15,-3 1-6 0,3-1 2 0,0 1 11 16,-1-1-4-16,1 0-10 0,-2 1-13 0,2-1 17 16,0 0-2-16,0 0-3 0,-2 2-9 0,2-2 7 15,0 1 12-15,0-3-10 0,0 3 15 16,0-1-5-16,0 0-18 0,0-6 6 15,0 0 10-15,0 9-9 0,0-3 4 0,0 2 2 16,0-8 8-16,0 7-6 0,0-1-5 0,0-6 5 16,0 7 1-16,0-7-9 0,0 7 7 0,0-7-1 15,0 7 5-15,0-7 0 0,12 15-19 16,-12-14 18-16,2 0 3 0,-1 2 2 16,5-3-4-16,-1 0-1 0,4-2 2 0,7-1-2 15,2-5-1-15,-1 3-6 0,-1-1 11 0,-1-1 5 16,-2 0-4-16,-2 0-12 0,-2 4-2 0,-3-1 12 15,0 2 10-15,-2 1-17 0,0-1 7 0,1-2 3 16,-3 4-8-16,0-1 1 0,1 0 5 16,-1-1-10-16,2 1-11 0,-4 1 12 0,0 0-4 15,0 0-12-15,0 0 17 0,6 0-2 16,-6 0 2-16,17 12-3 0,-6-4-13 0,1 0 19 16,1 1-8-16,-3-2-2 0,-2-3-14 0,-2 1 7 15,1-4 3-15,-1 3-6 0,-1-1-7 0,-1-2 19 16,0-1 2-16,0 0 4 0,-1 0 1 15,1 0 11-15,1 1 17 0,-5-1-24 16,0 0 9-16,0 0-3 0,0 0 9 0,5 0-18 16,-5 0 1-16,0 0 22 0,8 0-22 0,-8 0 15 15,0 0-15-15,0 0-8 0,7 0 14 16,-7 0-2-16,0 0-16 0,7 0 13 0,-7 0-16 16,8 0 13-16,-8 0-14 0,11 4-4 15,-9-1 5-15,0 5-3 0,2 7 9 0,-3 3-5 16,1-1 16-16,-2-10-8 0,0 4 0 0,0 5-7 15,0 0-4-15,0-1 12 0,-11 11-1 16,11-15 1-16,-5 3-3 0,5-1-1 0,-1-2 3 16,-2-2-3-16,1-2-29 0,-1 0-51 15,2-4 7-15,-3-1-291 0,2 0-2 0,-2-4 32 16,1 0 36-16,-1-4 1 0,2-8 21 0,-1-4 33 16,3-4-15-16</inkml:trace>
  <inkml:trace contextRef="#ctx0" brushRef="#br0" timeOffset="140921.12">18251 8772 799 0,'-9'-7'244'0,"3"5"-31"0,1-1-49 0,-1 0-9 0,3 2-42 0,1-1-12 15,2 2-37-15,3 0-37 0,1 0-4 16,16 3-358-16,3 0 39 0,-10-3 16 0,25 4-17 15,-7-4 60-15</inkml:trace>
  <inkml:trace contextRef="#ctx0" brushRef="#br0" timeOffset="141336.65">19402 8614 491 0,'1'-7'261'0,"2"-1"-45"0,-2 2-23 0,1 2-42 0,-2-1-7 0,0 2-11 0,4-2-11 0,-1 4-20 0,-3 0-22 16,0-1 1-16,2 0-21 0,-3 2-12 16,0 2 2-16,-2-2-3 0,-1 4-13 0,-3 10-4 15,-5 0-7-15,1 2 1 0,0 1-1 0,1 3 5 16,-2-2 2-16,0 4-27 0,3-1 15 0,-5 1 4 15,5 3-3-15,-1 0 5 0,-3 2-11 16,4 3 17-16,-2 1-6 0,2 3-5 0,-4-3-10 16,1 0-6-16,2 2 19 0,1-2 5 15,-1-1-20-15,4-1 17 0,-1 1-4 0,1-1-12 16,-1-3 20-16,1 3-24 0,0-5 14 0,0-1 1 16,5 0-5-16,-4-4-5 0,1-1 6 0,1-5 3 15,-3 1-6-15,4-3-1 0,-1-2 9 16,-2-2-1-16,0-1 0 0,-10 2-13 0,0-4-39 15,-4 1-32-15,1-3 8 0,-6-2-315 0,12 0 23 16,-7 0 29-16,-18-15-8 0,21 4 34 16,0-4 41-16,2-1 14 0</inkml:trace>
  <inkml:trace contextRef="#ctx0" brushRef="#br0" timeOffset="143402.37">18803 9031 688 0,'-1'-5'252'0,"1"1"-35"0,0 1-24 0,0-1-35 0,0 1-1 0,-1 1-34 16,2-2-9-16,3 3-11 0,0-5-17 0,3 6-14 16,14-1 3-16,3 0-11 0,-12 1-14 0,9 0-18 15,6 0 17-15,4 0-11 0,3 0-12 16,0 0-10-16,37 9 20 0,-52-9-12 15,13 0-10-15,5 0 2 0,-1 0-5 0,1 0 2 16,3 0-12-16,-6 0 12 0,33-11-8 0,-42 8 1 16,-1 1 9-16,-4 1-13 0,-6-1 14 15,-2 2-12-15,-3 0 5 0,-9 0-14 0,5 0-2 16,-5 0 7-16,9 0-1 0,-9 0 0 16,6 2-3-16,-10 2-6 0,-7 8 13 0,-2-4-7 15,-1 3-11-15,-2 2 9 0,2-2 6 0,-1 4 5 16,3-4-17-16,-3 2 7 0,2-2 5 15,2 2-1-15,6-7-16 0,-2-1 8 0,4 2 11 16,-3-3 11-16,3 1 2 0,0-4-29 16,-1 2 21-16,3-2-12 0,1-1 12 0,0 0 2 15,10-1-5-15,7-4-22 0,1-3 25 0,1 1-3 16,1-1 2-16,-1 0 9 0,-3 1-21 0,0 2 11 16,-5 1-20-16,3 0 13 0,-1-4 12 0,-4 6-25 15,-1 0 9-15,-2 0 9 0,-1 2-2 16,-5 0-3-16,0 0 10 0,0 0-3 0,5 0-25 15,4 13 29-15,-7-9-18 0,2-1 7 16,0 2 9-16,-3 0-16 0,2-1 6 0,1 1 6 16,0-2-8-16,-2 2-10 0,2-2 5 0,-1 1 18 15,3-3-2-15,0 0 7 0,1-1-7 0,2 0-1 16,2 0-16-16,17-20 2 0,-12 6 14 16,1-3-4-16,-2-2 3 0,0-3 8 0,-1-2-10 15,2 1-3-15,-1-2 3 0,-4 0-4 16,6 0-8-16,-7 1 0 0,3 2 16 0,-4-3-5 15,0 1-11-15,-1 3 6 0,-2 1 1 0,-1 5-22 16,1 0 20-16,-3 5-11 0,1 3 5 0,-3-2 15 16,0 4-12-16,1 1 0 0,-1-1 0 15,-1 1-17-15,2 1 6 0,-2 0 2 0,1 2-9 16,1-1 26-16,-2 0-5 0,0-1-23 16,0 3 1-16,0 0-15 0,0 0 37 0,0 2-9 15,-3 0 0-15,1 2-6 0,-1-2 10 16,1 4-4-16,-5 5 6 0,2 4 21 0,-1 1-18 15,-4 0 2-15,3 2 2 0,-1-1-6 0,1 2 13 16,-1 0 9-16,2 0 1 0,1-1-12 0,-1 3 1 16,0 1 8-16,2 0-13 0,-2 1 10 15,2 0-27-15,0 0 14 0,2 0 23 0,2-5-12 16,-2 5 14-16,2-5-25 0,0 4 6 16,0-15 10-16,0 5 3 0,0 1-7 0,11 14-9 15,-4-15-19-15,-2-1 23 0,2-2 5 0,2 0 2 16,5-3 15-16,-1-2-1 0,6 0 7 0,-5-3-5 15,-3-1 5-15,5 0-26 0,21-16 5 0,-13 7 0 16,0-4 5-16,-1 0-14 0,-1-1 15 16,0-1-2-16,-2 0-14 0,-1-3 4 0,1 1-2 15,-6 1 8-15,0-1-9 0,0 1 11 16,-3-1-12-16,-4 4 7 0,-2 0-27 0,-1 2 11 16,-2 0-3-16,-2 4 15 0,2 2-12 0,-2-2 21 15,0 3 3-15,0 4-8 0,0 0-24 16,0 0 15-16,0-8-12 0,0 8 12 0,0 0 9 15,0-7-20-15,0 7 17 0,0 0-4 0,0-7-34 16,0 7 29-16,0 0-14 0,0-6 15 16,0 6-5-16,0 0-10 0,0 0-10 0,0 0 13 15,0-8 13-15,0 8-4 0,0 0-1 0,0 0 15 16,0 0-10-16,0 0 2 0,0 0-12 16,0 0 10-16,0 0 7 0,0-5-27 0,0 5 17 15,0 0 17-15,0 0-5 0,0 0-31 0,0 0 26 16,-8-7 4-16,8 6 2 0,0 1-23 15,0 0-4-15,0 0 9 0,0 0 20 16,0-1-7-16,0-1-6 0,0 2 2 0,0-1 11 16,0 1-11-16,0 0-2 0,0 0 10 0,0-1 4 15,0 1-11-15,0 1 3 0,0-1 13 0,-2-1-21 16,2 1-7-16,-1 0-5 0,1 0 5 16,0 0 15-16,0 0 10 0,0 0-27 0,0 0 3 15,0 1 0-15,-2-1 2 0,0 0 25 0,1 1-10 16,0 1-14-16,-3-4 5 0,3 4 12 15,-3-1-31-15,3 0 33 0,-2-1-9 0,2 1 1 16,-2 0 6-16,1 0-6 0,-1 3-2 16,2-2-4-16,-2-1 6 0,1 1-2 0,-2 1-2 15,1 1-20-15,1-2 24 0,-1 2-2 16,1-2 2-16,-2 1 6 0,3-1-9 0,-3 2-9 16,4-3 14-16,-3 4-14 0,2-3 13 0,-2 0 1 15,2 1-26-15,0-1 28 0,1-1 0 0,-2 2 0 16,1-1 0-16,0 0-9 0,0-1 4 15,-1-1 5-15,2 0-3 0,-1 2 6 0,-1 0-11 16,2-1 1-16,0 1 6 0,0-2-2 16,0 0-5-16,0 0 6 0,0 0 11 0,0 0-16 15,12 9-7-15,-9-8-1 0,-2 0 14 0,2 1-4 16,-2 0 2-16,2-2-8 0,-3 1 12 0,1 1-25 16,0-2 13-16,0 1-7 0,1-1 16 15,-1 0 10-15,0 0-11 0,-1 0-11 0,3 1-2 16,-1-1 16-16,-2 2-5 0,0-2-9 15,0 0 1-15,1 0 12 0,1 1-17 0,-2-1 7 16,0 1 4-16,1-1 8 0,-1-1-22 0,0 2 22 16,1-1-8-16,-1 2 10 0,0-2-17 0,2-2-3 15,-4 4 19-15,4-2-3 0,-2 0 13 16,-2 0-15-16,2 1 8 0,2-1-22 0,-2 0 24 16,0 0-21-16,0 0 16 0,0 0-27 15,0 0 7-15,1 0 12 0,0 0 7 0,-1-1 0 16,0 1-5-16,0 0 6 0,2 1 9 15,-2-1-15-15,0 0 1 0,-2 0 1 0,2 0-5 16,0 0-16-16,0 0 8 0,0 0 0 16,0 0 12-16,0 0 0 0,-1 1 8 0,1-1-10 15,-1 0-3-15,1 1-8 0,-2 2 10 0,1-2-4 16,1 1 2-16,-1-2-2 0,-2 4 0 0,1-1-13 16,-1-2-5-16,2 4 18 0,0-1 2 15,-2 0-18-15,2 0 24 0,0 1-11 0,1 0 17 16,0-5 0-16,0 12-4 0,12 12 8 15,-8-10-16-15,4 1 16 0,-4-1-16 0,5-3-11 16,-3 5 23-16,0-5-31 0,1-1 21 0,-3-1-9 16,0-4 10-16,-2 2-2 0,1-2-3 15,-3-1 19-15,3 1-5 0,-3-2-5 0,0-3-25 16,0 0 12-16,0 7 17 0,-12 3 18 16,0-2-26-16,-1 0 12 0,-1-2 2 0,3-2-19 15,1 0 24-15,4-2-16 0,-1 1 1 0,3-2-14 16,-2 0 2-16,2 0 1 0,-1-1 19 15,2 2-15-15,0-2 16 0,2 0 7 16,1 0 1-16,0 0-13 0,3-9 2 0,10-1 7 16,3-3 0-16,3-1-26 0,-1-1 6 0,1-1 9 15,4-1-13-15,-3-3-6 0,4-1 13 0,-5-1 3 16,-2-2-10-16,2 6-2 0,-6-1-1 0,2-1-15 16,-5 2 1-16,1 1 4 0,-5 5 11 15,-1 2-14-15,-1 2 8 0,-2 2 7 16,-2 0-6-16,2 3 5 0,-2 3-10 0,0 0 7 0,-13-1-2 15,8 3 7-15,0 0 6 0,-8 7-15 16,0 2 12-16,3 1-3 0,1-2 1 0,-3 3-32 16,6 0 13-16,2 2 23 0,3-2-26 15,0-2 14-15,-1-2 18 0,2-9 0 0,0 15 4 16,12 11-19-16,-2-11-7 0,-1-5 7 16,5-1-49-16,-1 0 7 0,-2-3-229 0,-2-5-44 15,1 0 12-15,-10-1 42 0,7 0-13 0,-1 0 40 16</inkml:trace>
  <inkml:trace contextRef="#ctx0" brushRef="#br0" timeOffset="146483.94">20933 9245 736 0,'-1'0'237'0,"1"2"-25"0,0-2-34 0,0 0-25 0,-1 0-19 16,-1 2-10-16,2-2 1 0,-1 0-23 15,1 1-6-15,0-1-5 0,0 0-22 0,0 0-1 16,0 0-10-16,0 0 6 0,1 0 7 16,2-3-18-16,0-1-2 0,11-6-3 0,1-1-17 15,0-4-11-15,2-3 2 0,-4 1 3 0,3-2-7 16,-1-3-15-16,1-1 8 0,-1-3-4 16,-2 2-4-16,-1-3-16 0,-1 2 4 0,-1-2 5 15,-2 1-14-15,-4 2 10 0,1 1-5 16,-2 0 6-16,-1 4-1 0,-2 12 7 0,0-5 0 0,0 1-2 15,0 1-15-15,0 0 9 0,0 4-6 16,0 6 6-16,0 0 4 0,-2-10-3 16,4 11 0-16,2 14-2 0,4 4 8 0,1 5 7 15,2 0-7-15,2 3-18 0,1 2 6 0,1-1 16 16,2 4-4-16,0-2 4 0,-6-1-2 16,3-2-14-16,-4-3 4 0,3-2 15 15,-5 1 1-15,-2-3-4 0,1-3 7 0,3-3 24 16,-9-5-10-16,3-2 18 0,-4-7-23 0,0 0 11 15,0 0-3-15,0 0-7 0,-11 12 5 16,8-12 3-16,-1-2 3 0,1 0-13 0,0-3-7 16,1 1 3-16,-2-11 2 0,3 1-9 15,1 6 1-15,0-5-9 0,13-24 6 0,-4 14 0 16,4 0-5-16,-2 1-4 0,6-2-8 0,-2 2 6 16,3 0-6-16,0-1 6 0,1 4 3 0,-1-2-4 15,0 2-9-15,-1 0 5 0,-2-3 12 16,0 6-14-16,-2-1 3 0,-2 4 1 0,-2 1-4 15,1 4 1-15,-4 0 5 0,0 2 9 16,-2 2-5-16,-1-2 3 0,-1 2-6 0,-1 1 2 16,2 0-6-16,-3 3 9 0,3-2-21 0,-1-1 8 15,-2 1 6-15,1 2 1 0,-1 0 3 16,0 2-1-16,-1 2 16 0,-4-3-6 0,-1 12 6 16,-4 5-5-16,-1 0 8 0,2 0-13 15,-2 3 5-15,1 0-7 0,-1-2 15 0,2 3-22 16,3-2 13-16,0 3 1 0,0 1 0 0,3 0-17 15,0-2 15-15,3-1 3 0,0-10-4 16,0 3 11-16,9 20-8 0,0-13 1 0,8-4-17 16,-1-2 17-16,2-1-2 0,5-3-13 15,5-1 8-15,-3-2-7 0,7-6-12 0,2 2 0 16,-1-3 5-16,-17-1-12 0,8 0-14 0,29-12 15 16,-21 7 17-16,-5-1-32 0,-2-2 38 0,-1 2 10 15,-8-3 23-15,-4 0-14 0,1-1 1 16,-7 0 13-16,3-1-5 0,-6 1-6 0,-3 10-2 15,0-8-1-15,0 1-1 0,-12-5 7 16,2 0-1-16,-1 7-5 0,-1-1-2 0,1 2-3 16,4 0-13-16,-3 4 3 0,1 0 9 0,1-2-19 15,3 2 14-15,5 0 0 0,0 0-3 16,-9 0-9-16,-1 0 10 0,-2 10 6 0,9-6-2 16,-1-1-12-16,1 1 6 0,1 1-1 0,-1-1 1 15,3 1 1-15,3-1 6 0,-1 1-6 16,3-3-11-16,10 4 4 0,1 1-11 0,-2-2 1 15,-1-2 3-15,-3-1 2 0,-3 0-10 0,0 1 4 16,-2-2 0-16,-2 1 7 0,1-2 5 16,0 1-11-16,-2 2-9 0,1-1 14 0,-1 0-13 15,2 2 23-15,-4 0 6 0,3-2-8 0,0 3 5 16,-1-1-16-16,0 1 12 0,1-1-21 16,-1 0 24-16,1 0 4 0,0 1-13 0,-1-3-10 15,1 3 26-15,1-2-18 0,-2-1 14 16,4 0 4-16,-1-1-3 0,-5-1 3 0,11 0-17 15,14-15 11-15,-11 4 13 0,2-3-13 0,-3-5 9 16,-1-3-12-16,1 2-7 0,0-3 10 16,-2-1 1-16,-2 0-1 0,0-1-13 0,3 0 18 15,-7 2-6-15,4 1 0 0,-5 0 2 0,-1 2-4 16,1 1-10-16,-4 7-2 0,3 2 1 16,-2 0 16-16,0 3-19 0,1 0 19 0,-2 2-4 15,0 0 9-15,0 5-5 0,0 0-15 0,0 0 9 16,0-6-10-16,0 6-8 0,0 0-9 15,0 0 22-15,-2-10-4 0,1 14-19 0,-5 10 15 16,-2-2 3-16,4 5 11 0,-3 4-17 16,1-2 9-16,0 2 11 0,0 0-12 0,1 1-10 15,-2-2 16-15,5 1 7 0,2 1 8 0,-4-2-2 16,4 0-11-16,0-12-12 0,0 5 11 16,0 1-2-16,0 2 18 0,15 14-9 0,-6-17-4 15,1-1 5-15,2-3 6 0,4-3-11 16,1-3-2-16,4-1-4 0,-11-2 17 15,8 0-1-15,19-14-3 0,-13 7-12 0,0-3 10 16,-6-3 0-16,-1 2 4 0,-4-3 6 0,2 3 0 16,-7-2-8-16,-1 1 15 0,-4-2-14 15,3 6 5-15,-5-4-11 0,1 6 12 16,-2 0 1-16,0 2-2 0,0-2-13 0,0 3 11 16,0-1-9-16,0 2 7 0,0 2-4 0,0 0-6 15,0 0-3-15,0 0 3 0,0 0-5 0,-14-5-16 16,10 10 16-16,1-3 2 0,-6 11 2 0,5-4 12 15,-4 2-15-15,1-2 4 0,2 6-16 16,1-4 27-16,2-2-12 0,0 1-2 0,1-1 12 16,1-1-22-16,0-8 13 0,0 7-18 15,0-1 33-15,0 1-8 0,0-1-4 0,14 13-4 16,-9-8 3-16,-1-4 7 0,2-1-5 0,-3-1-13 16,1-1 3-16,1-1 22 0,-2 0-4 0,-1-1-3 15,2 0 4-15,-1-1 9 0,-1 2-11 16,2-3 9-16,-2 0-10 0,2 1 1 0,-4-1 3 15,0 0-3-15,0 0-13 0,7 0 14 16,14-15 2-16,-12 6-5 0,0 2-1 0,0 1 4 16,-4 0-10-16,7-2-9 0,4-3 21 0,-7 5-4 15,-2 0-20-15,-3 1 6 0,1 0 8 16,2-1 0-16,-3 3 5 0,0-1-18 0,-1 2 9 16,-1 0-1-16,2-3 4 0,-1 2-9 0,-1-1 12 15,0 2-6-15,0-1-14 0,2 1 21 16,-2-1-6-16,1 1 6 0,-2 1-15 0,2-2 8 15,-1 1 3-15,0 2-16 0,0-2 7 16,-2 0 9-16,3-1-2 0,-2 1-15 0,0 2-2 16,1 0 6-16,-1 0 10 0,0-1-10 0,-1 1 11 15,2-2-5-15,-1 2-4 0,1-2-6 0,-2 2 9 16,0 0-16-16,0 0 3 0,0 0-5 16,0 0 13-16,0 0-7 0,0 0 20 0,8 11-5 15,-7-8-4-15,-1-1 4 0,3 2 2 16,-2-2-6-16,0 2 5 0,-1 0-10 0,2 0 4 15,-2 1-4-15,1-1 9 0,0 0 1 16,-1 1 3-16,3 1 4 0,-3-2-15 0,0 3-4 16,1-3 11-16,-1 3 1 0,1-1-1 0,-1-1-9 15,3 1 7-15,-2 1 6 0,-1-1-7 0,0-1 0 16,0 1 7-16,3-2 6 0,-2 1-8 16,-1-1 2-16,1 0-1 0,-1-1 7 15,1 1-8-15,-1-2-4 0,0 3 0 0,0-2 4 16,0-3 2-16,0 4-11 0,3-2 26 0,-3 1-3 15,1-1 12-15,-1-2-4 0,0 0-2 16,0 0-2-16,0 0-7 0,3 3-6 0,0-6 5 16,-2 1 8-16,1 0-24 0,1 0 14 0,-2-3-7 15,4 2 4-15,-2-2 10 0,1 2-12 16,3-10 3-16,0 4-12 0,-3 2 9 0,0 1 3 16,1 1-8-16,0-2 10 0,-2 3-2 0,0-1-16 15,0 0 24-15,4-6-11 0,0 4 8 16,0 0-20-16,-3 1 17 0,0 1-8 0,-1-1 6 15,0 4-4-15,-1-2 1 0,-1 0 1 0,2 3-23 16,-1-1 24-16,-1 0-5 0,2 1-6 0,-3-2 1 16,1 3-8-16,3-1-3 0,-4 0 12 15,3 1-16-15,-3 0-15 0,0 0 16 16,0 0 7-16,0 0 2 0,0 0-4 0,9 11 5 16,-9-7-19-16,1 0 15 0,1 1 7 0,-2-2 9 15,2 4-5-15,-1-3-1 0,2 0-27 0,-3 0 6 16,1 1 8-16,0 0 24 0,0-1-10 15,1 0-4-15,1 0 4 0,-3-2-10 16,5 2 12-16,-2-3 16 0,2 0-16 0,0 0 18 16,1 1-21-16,-6-2-1 0,0 0 18 0,0 0-13 15,8 0 0-15,-8 0 11 0,7 0 0 16,-7 0-12-16,6 0-2 0,-6 0 13 0,0 0-6 16,7 0 10-16,-7 0 5 0,0 0-22 0,7 0 4 15,-7 0-1-15,0 0 4 0,0 0-2 16,7 0 0-16,-7 0-10 0,6 0-13 0,-6 0 19 15,9 0 3-15,4 0 0 0,12 11 1 0,-13-10 5 16,-12-1-8-16,8 0-6 0,1 0 6 0,-1 0 2 16,-1 0-2-16,-1 0 11 0,-6 0-10 15,8 0 12-15,-8 0-32 0,6 0 13 16,-6 0 4-16,10 0 9 0,-1-10-12 0,-7 9 3 16,-1 1-19-16,2-1 21 0,-2 1-9 15,-1 0-7-15,0 0 16 0,0 0-9 0,0 0 2 16,0 0-4-16,5 6-20 0,-5-1 24 0,0-3-6 15,2 1 1-15,-2-2-10 0,0 2 25 16,0-1-28-16,0-1 33 0,2 2 7 0,0-2-11 16,1-1-12-16,-1 0 12 0,4-3 3 15,-3 1-11-15,3-1 3 0,-3-1 11 0,10-5 1 16,-3-3-8-16,-1-1-11 0,-1 4 19 0,0 2-5 16,-4-2 3-16,-1 5-17 0,0 0 23 0,0 1-8 15,-1-1-1-15,0 2 8 0,-2-1-20 16,4-1 4-16,-2 3 13 0,-1-1-3 0,1 1-11 15,-2 1-1-15,4 0 3 0,-4 0 2 0,0 0-4 16,0 0-15-16,0 0 24 0,7 12-14 16,-6-10 14-16,2 2-19 0,-3-2 22 0,0-1-22 15,1 3 16-15,-1-1-25 0,0 0 17 16,3-1 10-16,-3 0 2 0,0 0-6 0,0-1-3 16,1-1-19-16,-1 3 28 0,0-1 13 0,0-1-13 15,2-1 18-15,-1 0-14 0,-1 0 1 16,0 0 14-16,16 0-13 0,2 0-5 0,23-13-16 15,-16 10 2-15,-1 0 19 0,5 1-9 0,-2-1 5 16,-2 0-7-16,-4-2-16 0,-3-2-63 16,-5 0 10-16,-5 1-309 0,-8 6 41 0,-11-14 31 15,-7 3 23-15,-6-1 6 0,-3 5 4 16</inkml:trace>
  <inkml:trace contextRef="#ctx0" brushRef="#br0" timeOffset="146683.51">22196 8937 526 0,'-13'-1'248'0,"5"-2"-44"0,3 1-25 0,2 0-36 0,2-2-16 0,3 4-12 16,2-1-11-16,3-1-13 0,1 2-16 16,17 0 3-16,0-1-24 0,6 1 9 0,0 0 6 15,3 0-12-15,1-2-39 0,0 1 6 0,0-3-58 16,1 4 3-16,-2-4-288 0,-6-2 24 15,-8-3-3-15,-8 4-3 0,-9 1 44 0</inkml:trace>
  <inkml:trace contextRef="#ctx0" brushRef="#br0" timeOffset="146883.81">21345 8862 649 0,'-15'-2'215'0,"7"0"-6"0,6 2-53 0,6-1-18 0,4 1-2 16,15 0-15-16,-10 0-15 0,10 0-21 0,5 0 4 15,7 0-8-15,2 0-20 0,4 0-65 16,2 0 1-16,3 0-312 0,49-15 1 0,-49 6 34 16,-5-2-31-16,-2 2 42 0</inkml:trace>
  <inkml:trace contextRef="#ctx0" brushRef="#br0" timeOffset="148765.54">17912 5820 728 0,'0'0'195'0,"0"0"-16"0,0-14-7 0,0 14-35 0,0 0-11 0,0 0-22 16,0 0-7-16,22-24-6 0,-22 23-21 0,0-1 0 15,0 2-13-15,0 2-1 0,-1 1 1 0,0 1-5 16,-1 3 0-16,0 8 4 0,-6 2-14 0,0 2 4 16,2 3-5-16,-4 0 0 0,1 1-17 15,-3 0 11-15,2 0-5 0,0-1-3 0,-1 1-3 16,-1 0 8-16,3-3-3 0,-4 1-6 15,4-1 4-15,0-2-9 0,1-1-10 0,-2-1-3 16,5-2-5-16,-1-4 24 0,2-2-13 0,1-1 9 16,1-1-9-16,-2-2 2 0,1-1-8 0,2 1-1 15,0 0 3-15,0-1-15 0,-1-1 7 16,1-1-1-16,0 1 14 0,1-2 8 0,-3 3-6 16,3-3 11-16,0 0-3 0,1-6-13 15,1-2 4-15,7-7 1 0,-4-3 0 0,5-1-6 16,-1-3-8-16,4 0 7 0,-2 2-18 0,2 0 1 15,5-1 1-15,0-2 0 0,-2 2-6 16,2-2 6-16,3 0 3 0,-1 1-7 0,-1-2-2 16,1 2 10-16,0 2-13 0,-1-1-5 0,0 2 9 15,2 3 2-15,-4-1 2 0,2 0-12 16,1 2-3-16,-3 1 18 0,1 3-8 0,-3-2 3 16,3 6-16-16,-3 2 8 0,-1 3-17 0,-3 2 30 15,-11 0-13-15,12 0 2 0,10 17-12 16,-12-7 16-16,-1 4 15 0,-4 2-19 0,2 1 20 15,-5 1-13-15,-2-8 6 0,0 5-4 16,-11 21 18-16,4-13-2 0,-3-3 6 0,-1 1-10 16,0-1 2-16,-3 0 4 0,3-1-14 0,-3-3 16 15,1 1-6-15,0-5-5 0,-1 1 3 16,4-4-7-16,-2 0-2 0,3-2 14 0,3-5 2 16,0 1 7-16,-1-3 1 0,7 0-8 15,0 0-1-15,-7 0 1 0,-9-16 2 0,8 9-1 16,0-4-7-16,5 0 5 0,-1 2-7 0,2 1-2 15,-1 1 6-15,0 0-9 0,2 3 11 16,0-1-5-16,0 1 6 0,-2 0-2 0,2 0 7 16,-2 1-10-16,2 1-12 0,1 0 9 15,0-1-2-15,-2-1-7 0,0 3-6 0,0-1 7 16,2 2-8-16,0 0 3 0,0 0 9 16,0 0-11-16,0 0 23 0,1 12-6 0,-1-8-16 15,1-1 9-15,3 3 2 0,-3 1 2 16,8 6-8-16,0-2 14 0,2 1-6 0,2 1 5 15,3-2-5-15,2-1 3 0,2-1-7 0,2 2-7 16,1-1 12-16,-1-1 1 0,0 0-1 16,-1-2-16-16,5 0 15 0,-3-2 5 0,1 1-12 15,-2-4 4-15,-1 0 8 0,1 1 0 16,-4-3-10-16,-4 0 13 0,-6 0 5 0,2 0-17 16,3 0 14-16,6-13-7 0,-10 8 5 0,-4 2 6 15,-1-2-5-15,-3 1 3 0,2-2-16 16,-1 1 11-16,-2 0 6 0,0 5-17 0,0 0-3 15,0-7 7-15,-10-5 0 0,-4 5-4 0,1 2 15 16,4 0-9-16,-2 1-1 0,2 3 0 16,0 1-3-16,3 0-10 0,-1 0 0 0,7 0-2 15,0 0 15-15,-8 0-10 0,8 0 5 0,-12 11 1 16,9-7 11-16,2 0-11 0,2 0-9 0,3 2 8 16,4 4 3-16,3-2-4 0,2 0 2 15,2-2 5-15,0-1 7 0,2-3-17 0,1 1-4 16,-9-3 12-16,3 0-15 0,4 0 21 15,-2 0-8-15,0 0 0 0,-3 0 3 0,-1 0-11 16,8-9 9-16,-13 8-1 0,2 0 4 0,-3-1 1 16,1 2-12-16,-2 0 11 0,0 0-4 0,-3 0-2 15,0 0 4-15,0 0-3 0,0 0 0 16,12 13 1-16,-12-7 17 0,4 13-10 0,-4-10 8 16,0 5-11-16,0 6 22 0,-13 21-2 15,7-20-5-15,2-1 8 0,-4 1-10 0,1 1-2 16,2 0-6-16,-2-1 19 0,1-5-8 0,-2 3-12 15,2 0-1-15,1-2 17 0,1-4-8 0,0 3-9 16,1-4-6-16,1-5 11 0,-1 1-8 16,3-3 3-16,-1 1-2 0,-1-4 13 15,0 4-14-15,2-4-10 0,0 0-25 0,-1-2-59 16,2-2 7-16,-1-2-274 0,5-2-24 0,2-14 10 16,2-1 76-16,0-5 19 0,-2 1 6 0,2-5 4 15</inkml:trace>
  <inkml:trace contextRef="#ctx0" brushRef="#br0" timeOffset="148949.57">18696 5945 507 0,'-1'-5'248'0,"-1"0"-36"0,1 1-33 0,0 0-18 0,0 0-25 0,-1 2-12 0,2-1-12 16,0 1-25-16,0 1-18 0,3 0-51 0,-1 1-38 15,4 1 2-15,-1 0-328 0,1 1-3 16,9 2 22-16,-3 3 51 0</inkml:trace>
  <inkml:trace contextRef="#ctx0" brushRef="#br0" timeOffset="149915.09">18741 6202 433 0,'2'2'135'0,"1"0"29"0,3-1-51 0,2 1-15 16,1-1 21-16,11-4-37 0,-10 3-8 0,6 0-22 16,3 0 36-16,19-12-13 0,-17 3-27 15,-1 1 19-15,-2-4-3 0,-4 1-8 0,0 1 33 16,-2 0 12-16,-4-3-4 0,0 5-8 16,-5 0-10-16,0-1-11 0,-2 5 2 0,-1-1-12 15,0-2-19-15,0 7-5 0,0 0 4 0,0-5-3 16,0 5-2-16,0-8-7 0,-12 1-11 0,7 6 9 15,1 1-13-15,-2 0-5 0,1 0 4 16,-2 3 7-16,-7 1-8 0,0 0-13 0,3 3-1 16,4-2 15-16,-7 2-5 0,4-1-3 15,6 2 6-15,-1-1-2 0,3-1-10 0,0 0 2 16,2 1 10-16,0-1-7 0,0 3 1 0,0 0 0 16,16 15 1-16,-6-14 12 0,3-2-1 15,3 0-7-15,0-7-13 0,4 0-16 0,2-1 8 16,-11 0-20-16,5 0-22 0,22-14 9 0,-19 8 18 15,-2-1 7-15,-3-1 13 0,-3 1 9 16,-2 2 11-16,-1 0 5 0,-3 0 5 0,-2 1 19 16,2 0-6-16,-3 2-7 0,-2-1 1 0,3 2-7 15,0 0 3-15,-2-2-16 0,0 2 12 16,0 0-8-16,-1 1-8 0,0 0-12 0,0 0 10 16,0 0 4-16,0 2-12 0,0 2 15 0,0-3-9 15,-1 3 10-15,0 1-16 0,1-1 12 0,1 1-6 16,0-2-5-16,1 3 6 0,2-2-1 15,6 8-4-15,0-3 3 0,3-2 6 0,2-2-7 16,-5-2-2-16,2-2 12 0,-2-1-16 16,5 0 10-16,21-19-8 0,-15 7 13 0,2 0-13 15,-7-3 5-15,2-2-4 0,0-1 4 0,0 0-5 16,-4-2 6-16,0 2 4 0,3-1-5 16,-8 1-5-16,-2 0-9 0,-1 4 16 0,0 0-3 15,-2 3 1-15,-2 4 1 0,-2-1-6 0,1 2 7 16,1 2-11-16,-1-1-8 0,2 1 20 0,-3 2-4 15,0-1 0-15,1 1 1 0,-1-1-10 16,0 3-6-16,0 0 14 0,0 0-17 0,0 0 14 16,1-8 6-16,-2 8-23 0,1 2 22 0,-3 2-2 15,1 1-6-15,-2 13 18 0,0-2-11 16,-3 2 6-16,0 3-10 0,2 1 12 0,-2 2-4 16,4 0-2-16,-6 1-3 0,2-2 18 15,-3 1-11-15,4-3 2 0,-3 2-12 0,2-6 5 16,1 1 9-16,0-1-4 0,-2-2-15 0,5-2 18 15,-3-1 1-15,3-3-3 0,1-3 0 0,1 1 12 16,-2-3-19-16,0 1 12 0,2-1 3 16,0-3 18-16,1 2-2 0,-1-2-4 0,1-1 11 15,0 0-1-15,3-1-8 0,1-3-2 0,7-5 3 16,3 0-23-16,0-6 11 0,3 2 8 16,2-2-16-16,0 0-8 0,0 2 3 0,-1 1-4 15,0 2 10-15,-6 1-10 0,-3 3 14 0,7-2-7 16,-5 6-8-16,-4 0-16 0,1-1 3 15,2 2 12-15,-5 1-13 0,-5 0-7 0,0 0 11 16,7 0 9-16,1 0-15 0,9 17 13 16,-12-8-6-16,1-2 16 0,-3 2-4 0,0-1-5 15,0-2-14-15,0 2 7 0,2 5 10 0,-1-1-2 16,-2-4-2-16,-1 1 3 0,1-2-79 16,-2-7-37-16,0 0 10 0,0 6-261 0,0-6 24 15,0 0-3-15,2 11 54 0,1-12 20 16,-2-3 26-16</inkml:trace>
  <inkml:trace contextRef="#ctx0" brushRef="#br0" timeOffset="150364.6">19710 6056 712 0,'-1'-2'207'0,"-1"-2"-18"0,1 1-32 0,0 2-24 0,1 0-9 0,-2-1-10 0,1 2-23 15,1 2-5-15,0 0-13 0,0 1 3 16,3 2-5-16,3 8-23 0,3 2-2 0,1-1-1 16,1 2-22-16,-1-1 10 0,5 1-4 15,-1-3 1-15,3 1-4 0,-2 1 5 0,2-2-14 16,-3 1 4-16,6-4 0 0,1 0 0 0,-1-4-11 16,1-1-5-16,0-3-1 0,-1-1-11 15,-10-1-15-15,3 0 15 0,20-16-22 16,-19 5 17-16,-3 0 24 0,0-3-16 0,-1 0 4 0,-4-3 7 15,1 0 13-15,-2 1-5 0,-5 2 9 16,1 3-8-16,-1 0 6 0,0 11-13 0,0-7 12 16,0-1 0-16,0 8-3 0,0-8 10 15,0 8-12-15,0-7-20 0,0 7 12 0,-13-9-26 16,11 13 17-16,-12 6 4 0,2 3-2 0,-2 7 2 16,-1-1 3-16,0 0-8 0,0 6 9 15,0 1 2-15,-3 0 15 0,4 2-20 0,-3 3 16 16,0-2-6-16,1 1 6 0,-2 2 10 0,1-3-2 15,1 2-6-15,1-3-6 0,-3-5-1 16,4 4 10-16,-2-4-7 0,2 0-5 0,-1-2 4 16,-1-1-49-16,5-3-66 0,1-3 8 0,1-3-286 15,2-3 14-15,2-5 25 0,5-1 23 0,7-4 29 16,-2 0-14-16,12-10-10 0</inkml:trace>
  <inkml:trace contextRef="#ctx0" brushRef="#br0" timeOffset="151297.6">20463 6000 246 0,'2'-4'294'0,"0"3"-67"0,-1-2-19 0,-1 1-58 0,1 1 1 0,-1 2-14 0,0 2-28 16,-1 1-18-16,-2 3 5 0,-3 10-14 15,1 2-24-15,0 2 16 0,-4 2-16 0,0 0-7 16,1 1 0-16,2 1 1 0,1-1-12 16,3-1 12-16,1-3-9 0,1 2-30 0,0-13 21 15,0 5-5-15,0 3-11 0,10 16-5 16,-6-22 8-16,-2-1-13 0,1-4 21 0,4 1 24 16,-4-5-2-16,4 0-1 0,-2-4-14 0,5 2 4 15,17-14-6-15,-9 2-9 0,0-3-18 0,-1-2-4 16,0-1 8-16,-1-4-6 0,3 1-4 15,-4-3-10-15,1 1 7 0,-5-2-17 0,2 1 21 16,-3 0-12-16,-1 2-13 0,-1-3 13 16,2 3 6-16,-4 1-3 0,-3 2-10 0,1 2 16 15,1 0-9-15,-2 5 2 0,-2 2 7 0,1 3-11 16,-1 0 8-16,1 1 0 0,-2 2-14 16,1-1 15-16,-1 2 13 0,1 0-21 0,-1 1 4 15,0-1-5-15,2-1 2 0,-1 1 3 0,-1 3-16 16,0 2-2-16,-3 0 9 0,3 4 2 15,0 1 8-15,-2 12 6 0,2-8-7 0,0 5 14 16,-9 25-12-16,4-17-3 0,2 1 10 16,-3-1 10-16,3 2-24 0,-3-1 24 0,0-1-13 15,0-1 8-15,4-2-14 0,-2-2 6 0,-1-1 7 16,5 0-1-16,-1-4 8 0,-1-3-4 16,2-1 3-16,-1-2-5 0,1 1-11 15,0-4 19-15,0-5-15 0,0 0-5 0,0 9-7 16,0-9 15-16,0 8-3 0,0-8 13 15,0 7-1-15,0-7 0 0,0 0 6 0,0 0 8 16,13 10-11-16,3-12 0 0,4-3-6 0,-3 1 3 16,0-2 8-16,0-2-10 0,1 2 2 15,-3-1-2-15,-1 2-7 0,-4-2 8 0,-1 2-13 16,-4 3 14-16,3-1-9 0,-4-1 5 0,1 3-1 16,-2-1 0-16,-1 2-7 0,1-1 0 0,-1-3 5 15,1 3-4-15,-3 0-1 0,2 1-6 16,1-1-3-16,-3 1-9 0,1 0 14 0,3 0-21 15,-4 0 23-15,0 0-3 0,0 0-2 16,0 0-6-16,13 11 14 0,-11-6-11 0,10 4 14 16,-1 3 0-16,1-3-8 0,3 0 0 0,2-3 3 15,2-1-5-15,0 3 3 0,-1-6-9 0,-3-1-21 16,-2-1 13-16,-5 0-3 0,6 0-13 16,-1 0 18-16,11-11 0 0,-18 10 1 0,1-3 32 15,-2 1 0-15,0-2 2 0,-3 3-3 16,1-1-5-16,-2 0 6 0,2 1-11 0,-2 0 6 15,1 0 8-15,0 0-23 0,-1 1 11 0,1 1-2 16,-2 0-5-16,1 0 1 0,-2 0-4 16,1 0-2-16,-2 3 5 0,2-1-1 15,-1 2-14-15,1-1 4 0,0 1 11 0,0 1-1 16,0-2 4-16,0 3 3 0,1-2-6 0,1 1-10 16,-1 2 20-16,-1-7-15 0,13 16-19 15,-7-12-60-15,0-3 9 0,1 3-272 0,-2-8 5 16,3 1 23-16,2-6 21 0,-6 0 22 15,2-5-36-15</inkml:trace>
  <inkml:trace contextRef="#ctx0" brushRef="#br0" timeOffset="151515.17">20770 6021 464 0,'-13'-3'212'0,"4"0"-26"0,5 1-26 0,-1 0-22 0,1 0-38 15,4 0 24-15,4 1-29 0,1 0-6 16,3 2-35-16,15 0 6 0,-12-1 5 0,10 0-5 16,3 0-14-16,32 11 13 0,-25-8-38 0,0 1 18 15,-3 1-20-15,1-2-48 0,-2-1 3 16,-7 2-192-16,-2-1-137 0,-6 0 8 0,-7-2 55 16,-1 0-38-16</inkml:trace>
  <inkml:trace contextRef="#ctx0" brushRef="#br0" timeOffset="152331.53">21717 6205 256 0,'0'2'276'16,"3"2"-42"-16,-2-2-18 0,0 0-38 0,2-1 1 0,-3 1-30 0,2 0-14 0,-2 0-28 15,1-1-7-15,-1 1-1 0,2 0-17 0,-1-1-4 16,2-1 2-16,0 1 1 0,3-2-4 15,0 0-21-15,13-4 6 0,0 0-20 0,1-3 8 16,-1-4-4-16,0 3-17 0,0-4-1 0,-1-2 5 16,-3 0-13-16,-1-4 9 0,2 2-7 15,-2-4-3-15,-3-1-5 0,0 1-11 0,-1-4 10 16,-1 5-7-16,-2 0-2 0,-1 1-15 16,2-1 12-16,-5 2-13 0,1 1 24 0,-2 4-12 15,2 4 4-15,-4-2-16 0,3 4 13 0,-2 2-4 16,-1-1 4-16,1 1-3 0,-1 1 1 0,0 1-2 15,0 0-10-15,0 3 8 0,0 0 1 16,0 0-3-16,0 0 9 0,0 0-9 0,0-10-6 16,0 12 6-16,-2 5 0 0,-1 9 4 15,-3 4-2-15,1 2-3 0,0 3 12 0,0-1 0 16,1 2 14-16,-3 2-7 0,3 1-6 0,2-2 5 16,-1-2-2-16,3 4-11 0,-2-4 10 0,0-1 8 15,2-13-4-15,0 5 6 0,0 4-2 16,0 2-5-16,0-3-11 0,0 0 20 15,11 15-40-15,-5-20-17 0,-2-5-89 0,0-1 12 16,3-1-260-16,-2-6 24 0,2-1-12 0,-1 1 44 16,-6-1 59-16,21-11-54 0</inkml:trace>
  <inkml:trace contextRef="#ctx0" brushRef="#br0" timeOffset="152564.4">21982 6105 664 0,'-4'-1'273'0,"1"0"-36"0,3-2-48 0,-1 2-2 0,-2-1-26 0,1 1-12 15,1 1-31-15,1-1-12 0,1-1-12 16,3 0-5-16,1 1-13 0,1 1-9 0,13-2 7 16,1 0-11-16,1 1-9 0,2-1-20 15,-1 0 3-15,2 1-18 0,1 0-40 0,-2-2-74 16,-3-2 9-16,3 0-325 0,-4 2 57 15,-3-4 30-15,-4 3 24 0,-1-3 40 0,-4 3 1 16</inkml:trace>
  <inkml:trace contextRef="#ctx0" brushRef="#br0" timeOffset="152980.44">22264 6122 702 0,'0'-1'271'0,"-2"0"-35"0,0-1-23 0,0 2-25 0,2-1-34 0,0 0-16 16,2 2-13-16,0 0-19 0,2 1-17 0,1 1-10 15,10 9-6-15,-2-1-4 0,1 3-1 0,0-1-12 16,-4 4-21-16,5-2 2 0,-8 0-18 0,-1 3 9 15,2-2-16-15,-6 0-3 0,1 2-6 16,-2-7 5-16,-1-3 3 0,0 1 3 0,0-3-2 16,0-6 0-16,0 0 10 0,0 7-7 0,0-7 17 15,0 6-9-15,0-6-7 0,0 0 16 16,0 8-5-16,0-8 19 0,0 0-1 0,0 0-9 16,4 9-10-16,-1-12 4 0,2-1 10 15,9-5-24-15,1-4 4 0,2 1-6 0,-1-3 7 16,2 0-23-16,0-2 3 0,3 2 16 0,-2-1-8 15,1 1 2-15,-1-1-23 0,-2 0 2 16,4 1-18-16,-1-1-23 0,-5 1-56 0,2 3 11 16,-5-1-305-16,-1 2 5 0,-5 2 43 15,-4 3 25-15,-1 1-4 0,-1 1 22 0,0 4 47 16</inkml:trace>
  <inkml:trace contextRef="#ctx0" brushRef="#br0" timeOffset="153796.28">22742 6150 668 0,'2'0'239'0,"-2"0"-37"0,1 3-22 0,-1-3-14 0,0 0-15 0,1 0-29 0,-1 1 3 0,1 0-14 0,-1 1-7 16,-1 2-24-16,0-1-5 0,2 0-6 0,-2 1-3 15,0 1-22-15,-1-1-1 0,2 2 5 16,0-1 1-16,0 1-17 0,0-6-10 0,0 7 0 16,0 0 16-16,0-1-13 0,11 15-1 0,-5-5-9 15,2-6 14-15,-3-2-5 0,-1 0-2 16,-1-2-11-16,0-3 14 0,1 2-6 0,-2-3-16 16,4-1 16-16,-3 1-10 0,2-1-4 15,2-1 5-15,-7 0-6 0,0 0 9 0,9 0 6 16,12-11-18-16,-12 5 14 0,-1 1-9 0,-3-2 12 15,3 4-10-15,-3-2 4 0,-1-1-4 16,-2 3 7-16,1-1-10 0,-2 0 11 0,2 1-7 16,-1-1-7-16,2 1 0 0,3 1 12 0,-7-2-5 15,1 2-11-15,1-1 5 0,0-1 9 16,0 3-17-16,0-1 9 0,-1 0-1 0,0 1-1 16,0 0-5-16,-1 1-9 0,0 0 1 15,0 0 4-15,0 0 7 0,0 0 0 16,0 0-9-16,0 0 3 0,11 14 0 0,-8-12 2 0,8 11 10 15,2-3 4-15,0 2-7 0,2-4-10 16,2 2 7-16,-1-3-10 0,2-1 11 16,2-3-4-16,-2 0 13 0,2-3-8 0,-8 0-4 15,5 0 6-15,15-13 1 0,-16 7-7 16,0-4-5-16,0 2-2 0,-4-1 8 0,-6 0-3 16,1 1 4-16,-4-1-14 0,0 2 21 0,-2 2-12 15,1 0 2-15,-2-1-5 0,0 2 10 0,0 4-2 16,0 0-3-16,0 0-8 0,0-8 9 15,0 8-8-15,0 0 9 0,0-7-7 16,0 7 0-16,-13-8-14 0,10 9 13 0,1 1 1 0,-2 0-3 16,2 2-5-16,-3-1 13 0,5 1-2 15,0 3 2-15,0 0-9 0,8 10 10 0,4-1 1 16,-1-3 6-16,10 1 3 0,0-1-8 16,5-1-19-16,1-4-44 0,-2-2 8 0,2-5-347 15,-14-1 31-15,4 0 5 0,21-13 40 16,-20 2 42-16,-2-3 33 0,0 3-60 0</inkml:trace>
  <inkml:trace contextRef="#ctx0" brushRef="#br0" timeOffset="156844.57">22228 7001 491 0,'0'0'263'0,"-15"0"-1"0,15 12-24 0,0-12-28 0,0 0-4 16,0 0-35-16,0 0-5 0,0 0-16 0,0 0 1 16,-13 0-18-16,13 0-18 0,0 0-11 15,0 0-13-15,-19 20-5 0,19-19 22 16,0-1-18-16,0 0-9 0,0 0-5 0,0 2-16 16,-1-2-2-16,0 0 13 0,2 0-24 0,0-2-3 15,2 0 12-15,2-2-25 0,6-4 12 0,1-3-18 16,4 0-8-16,0-1 4 0,4-3 0 15,1-3-1-15,-3 3-19 0,-1-2 10 0,0-1-6 16,2 0 6-16,0 0 8 0,-6-1-5 16,2 0-12-16,0-1 14 0,-5 2 5 15,0 2 6-15,-4 0-26 0,1 1 2 0,-3 0-4 16,0 6 0-16,-2 3 3 0,1 1 13 0,-1 0-12 16,-1 3 14-16,1-2-16 0,-1 1-16 0,0 2-13 15,-1 1 2-15,0 0-2 0,0 0 23 0,0 0-11 16,4 16 0-16,-1 2-13 0,-1 2-4 15,0 0 5-15,-1 0 3 0,1 1 7 0,1-1-6 16,-3 2 8-16,1-5-18 0,-1 3 21 16,0-1-3-16,0-13-22 0,0 3 2 0,0 1 15 15,0-2-14-15,0 1 4 0,0-2-11 16,0-7 15-16,0 7-4 0,0 0 0 0,0-7-3 16,0 7 10-16,0-7-4 0,0 0 1 0,0 6 0 15,0-6-10-15,-2 6 11 0,4-9-17 16,6 1 11-16,5-10 13 0,2 0-7 0,-2-2 16 15,1-3 8-15,1 0-7 0,1-1 15 0,1-1 12 16,-2 1 5-16,0-1-4 0,0-1 13 16,1-3 15-16,-4 5 4 0,2-1 15 0,-2-1 16 15,-1 4-33-15,-2 1-3 0,0 2-10 0,-2 1 1 16,0 3-2-16,-4 1 11 0,-1 2-25 16,0 1 0-16,0 0 9 0,0 0 7 0,0 2-8 15,-1 0-13-15,1 1-17 0,-1 1 19 16,0 0-29-16,-1 0 12 0,0-2-18 0,2 2-4 15,-4 2-3-15,2 1 31 0,0 1-14 0,-2 1 10 16,0 2-24-16,-1 12 10 0,-5 1 1 16,-2-1 14-16,3 0-5 0,3 3 3 0,-1 0 10 15,0-4-8-15,3 3-18 0,0-3 11 0,0-2 1 16,2 0 12-16,0-7-7 0,0 7-8 16,0-1 18-16,14 17-26 0,-8-16 21 0,3-3-13 15,4 1-21-15,-1-2 9 0,2-3-2 16,4-4-10-16,-7-1 12 0,3-2-13 15,-5-1 10-15,4 0 9 0,1 0-9 0,2 0-1 16,-5 0 9-16,10-11 28 0,-15 10-2 0,0-3 26 16,8-1-15-16,-9-1 35 0,0 3-11 15,-2-1-24-15,-1 0 13 0,-2-1 12 0,2 3-25 16,-2 0-14-16,0-1 10 0,1 1-6 0,-1 2 0 16,0 0 25-16,0 0-34 0,0 0 4 15,0 0 8-15,0 0-23 0,0-9-4 0,0 9 5 16,0 0-5-16,0 0-5 0,0 0-2 0,0 0 14 15,0 0 6-15,-4-9-47 0,3 10-4 16,1-1-34-16,-1 2 15 0,-1-1-12 0,4-1 3 16,-2 1-7-16,1 2 5 0,-1-2-35 0,2-1 28 15,1 0-16-15,-2 3 12 0,1-2 38 16,0 0-37-16,-1 0 32 0,2 0 8 16,1 1-8-16,-3 0 26 0,1 1-35 0,2-1 26 15,-2-1 13-15,2 2-22 0,-3-1 42 0,0 1-39 16,0 0 29-16,3 0-13 0,-1-1 2 15,-1 0 21-15,2 1-11 0,-1 0 11 16,0-2-16-16,3 2 23 0,-3-3-22 0,1 0 14 16,-4 0 12-16,0 0 14 0,7 0-3 0,14-11-7 15,-8 2-10-15,-1-3 19 0,1-2-13 0,-1-1 10 16,2-2-21-16,2 0 23 0,-3-2 18 16,-3 1-9-16,2-3 0 0,-1 2-2 0,-3 0 25 15,3-2 9-15,-3 4 17 0,-5 1-2 16,3 1-3-16,-3 2-4 0,1 4 8 0,-1-2-2 15,-2 5-29-15,2-1 12 0,-3 3-12 0,2-1-7 16,-1 0 8-16,-1 5-19 0,0 0-1 16,0 0-8-16,0-8 0 0,0 8 6 0,0-6-11 15,0 6-13-15,0 0 16 0,6-9-21 16,-8 10 4-16,1 3 2 0,0 1 0 0,-4 9 1 16,1 1 7-16,-4 0-5 0,0 0 9 0,3 5 3 15,0-1-11-15,-1 1 5 0,-2 0-10 0,0 0-1 16,5 0 4-16,-4-1-12 0,5 0 12 15,-1-1 17-15,-1 1-6 0,1-6-23 0,3-3 8 16,0 1 13-16,0-11 6 0,0 8-2 16,0 1-23-16,0 2 6 0,13 12 9 0,-4-12-19 15,5-4 16-15,1-2-10 0,1 0 7 16,1-3-6-16,-7-2 2 0,7 0-3 16,0 0 3-16,27-14 9 0,-25 5 9 15,-2-3-24-15,2 2 4 0,-5 0 10 0,-1 0 6 16,-2 0 25-16,-5 1 9 0,0 1-28 0,-1 1 27 15,3-6-10-15,-5 5-15 0,0 1-4 0,0 1 3 16,-2 1-11-16,0 3 2 0,0-2-4 16,1 2 1-16,-2-1 3 0,1 1-11 0,-1 1 15 15,0-1-2-15,-3 4-25 0,2-1 4 16,-1 1 22-16,-1 1-26 0,-1-1 19 0,0 3 5 16,-3 4-13-16,-3 2-11 0,0-1 5 15,4 3-9-15,-1-5 34 0,3 0-30 0,1-1 4 16,1 2 16-16,0-3-6 0,0 0 8 0,2-6-9 15,0 0-4-15,0 8-3 0,0 0 16 16,0-2-2-16,0-6-8 0,0 9 9 0,0-3 10 16,0-6-10-16,0 8-11 0,0-8 26 0,0 8-41 15,13 4 24-15,-11-11-10 0,0 2-10 0,0 0 28 16,2-1-18-16,-2-1 16 0,1 0-1 16,1 1-3-16,0-4-14 0,-2 2 0 15,2-1-4-15,1 2 24 0,-1-2-17 0,-4 1-1 16,0 0 17-16,0 0-4 0,9 0 7 0,-9 0-9 15,7 0-20-15,0 0 8 0,6-10-2 0,-10 8 7 16,3 1-9-16,-1-3 6 0,-1 2 3 16,0 1 12-16,2-3-22 0,-2 2 33 0,1-2-22 15,-1 1 1-15,1 1 12 0,0-2-22 16,0 0 7-16,5-4 6 0,-2 1-13 0,-2 2 11 16,2-1-2-16,-2 1 6 0,3-4 13 0,1 3-8 15,-3 1-16-15,-1 1 14 0,-2-1-20 0,0 5 25 16,0-1-14-16,1-2-4 0,-4 1 6 0,3 0-4 15,-4 2 0-15,0 0-13 0,0 0 18 16,0 0-23-16,13 14 23 0,-12-9-20 16,2 1 8-16,-3 0 1 0,1 2 14 0,0-1 9 15,-1 0-4-15,0 1-23 0,1-1 12 0,6 10 10 16,-7-11 1-16,0 1-21 0,0 3 11 16,0-3-18-16,0 0 23 0,0-7 7 0,0 6-8 15,0-6-4-15,0 0-18 0,0 0 19 16,0 7 12-16,11-1-34 0,-6-8 6 0,-1 0 8 15,0 0 11-15,2 0 8 0,1-1 12 0,-3 1-26 16,-1 0 4-16,0 0 12 0,1 2-28 16,0-1 7-16,-3-1 21 0,2 2 6 0,0 0-32 15,0-2-12-15,-1 2 16 0,-2 0-3 16,0 0 15-16,0 0-14 0,0 0 6 0,0 0-4 16,13 10-3-16,-11-8 8 0,-1 2-12 0,3-3 34 15,-3 1 2-15,3 1-29 0,0-2 24 0,-2 1-28 16,3-2-3-16,-1 2 26 0,-4-2-27 15,0 0 1-15,9 0 18 0,-1 0-11 0,-1 0 20 16,-7 0-19-16,17-11 25 0,-11 9 8 16,-4-1-34-16,3 1 11 0,-1 0 10 0,1 2 6 15,-4-2-11-15,2 1 5 0,-1 1-7 0,2-2-9 16,0 0-19-16,-2 2 7 0,0-1 2 16,0 0 10-16,-1 1 8 0,1 0-25 0,0 0 9 15,0 0 19-15,0 0-15 0,-1 0 7 0,-1 0-9 16,2 0 6-16,-1 0 4 0,2 0-1 15,-3 0-9-15,2 0 26 0,-2 0-22 0,2-2-7 16,-2 2 6-16,1 0-3 0,0-1 22 0,0-1-9 16,2 2-16-16,-2-1 19 0,0 0-9 15,1-1 0-15,-1 2-7 0,0 0 0 0,-1-1 5 16,1 1-2-16,1-2 6 0,-2 2 11 0,0 0 0 16,0 2-10-16,0-2 9 0,1 1-26 15,0-1-1-15,-1 2 8 0,2-2 20 0,-2 1-17 16,1 0 17-16,0-1-22 0,-1 2 12 0,0-2 1 15,1 1-13-15,1-1 12 0,-2 2-2 16,0-2-7-16,1 0 8 0,-1 0-4 16,0 0 26-16,1 1-40 0,-2-1 34 0,1 0-1 15,1-1-5-15,1 1-14 0,-2 0 4 16,2 0-11-16,1 0 2 0,0-2 5 0,0 1 9 16,1 1 8-16,0-2-28 0,1 2 22 15,-1-1-14-15,0 1-5 0,-2 0 32 0,3-1-30 16,0 1 12-16,-2 0 6 0,-3 0-41 0,0 0-12 15,0 0-27-15,0 0-42 0,10-3-68 0,-9 1 17 16,-2 1-240-16,-3-1-3 0,-1 1 75 16,-13-7 5-16,3 3 17 0,0 0-3 0,-2 0 73 15,-2-1-13-15</inkml:trace>
  <inkml:trace contextRef="#ctx0" brushRef="#br0" timeOffset="157644.34">22649 6822 788 0,'0'0'259'0,"0"0"-7"0,0 0-50 0,0 0-17 0,0 0-21 0,0 0-5 0,0 0-19 16,0 0-31-16,0 0-9 0,0 0-1 0,0 0-29 15,0 0-21-15,0 0-9 0,9-12-24 0,9 13-30 16,-7-1-42-16,7 0 7 0,5 0-149 0,4 0-158 16,0 0 43-16,1 0-1 0,0 0 23 15,-1 0-3-15,-1 0 46 0</inkml:trace>
  <inkml:trace contextRef="#ctx0" brushRef="#br0" timeOffset="157893.76">23242 6814 894 0,'1'3'288'0,"3"-3"-37"0,-2 1-16 0,-1-1-27 0,2 0-46 0,-2 0-12 16,1 3-13-16,0-3-23 0,2 1-10 15,3 1-32-15,-1-1-52 0,17 2-33 0,1-2-66 16,0 1 6-16,-12-2-279 0,7 0 8 0,0 0 38 16,-5 0 4-16,0 0 36 0,2-10 15 15</inkml:trace>
  <inkml:trace contextRef="#ctx0" brushRef="#br0" timeOffset="159177.63">23920 7025 624 0,'0'0'195'0,"0"0"-26"0,0 0-19 0,0 0-30 0,-14 0 12 0,14 0-32 0,0 0-22 0,0 0 10 15,0 0-18-15,0 0-21 0,0 0-9 0,0 0-23 16,0 0 8-16,0 0-4 0,0 0-8 15,0 0 14-15,7-12-10 0,-4 11-15 0,1 1-10 16,-3-1 25-16,2 1 17 0,1-2 0 16,-2 2 0-16,1 0 9 0,-3 0 5 0,2-1-22 15,0 2 3-15,-1 1-2 0,0-2-16 16,-1 2 7-16,1 0 15 0,2 1 0 0,-3 1-38 16,0 1 25-16,0-3 1 0,1 3-7 0,-1-3-5 15,1 3-1-15,2-1-10 0,-3-2 13 16,1 2 4-16,-1-1-10 0,1-1 14 0,1-1 25 15,-1 0 10-15,2-1 4 0,-3 0 11 16,0 0 39-16,0 0-20 0,0 0 30 0,6 0-28 16,-6 0-9-16,0 0-10 0,8 0-1 0,-8 0-9 15,11-10-20-15,-8 9 23 0,-3 1-12 16,2-1-16-16,1 0-5 0,-2 1-10 16,3 0-40-16,-4 0-18 0,13 0-20 0,1 0-35 15,23 14-81-15,-10-10 15 0,-3 4-241 0,2-2 12 16,-6 0-3-16,-3 0 71 0,-8 0-12 15,-4 2 72-15,0-2-1 0</inkml:trace>
  <inkml:trace contextRef="#ctx0" brushRef="#br0" timeOffset="159310.47">24172 7135 858 0,'-2'1'288'0,"1"4"-42"0,0-3-30 0,-3 2 13 0,3 0-33 0,-1-3 6 0,1 0-24 16,0 2-31-16,1-2-4 0,-4 1-18 0,4 0-3 16,-1-2-9-16,0 0-73 0,1 2-51 0,1-1-79 15,4 0 9-15,1-3-352 0,10-4 68 16,-1 0 43-16,2-5 11 0,-7-1 33 0,0-1 6 15,0 0 12-15</inkml:trace>
  <inkml:trace contextRef="#ctx0" brushRef="#br0" timeOffset="200080.74">19062 16651 339 0,'16'15'50'0,"6"11"-39"0,-15-17-71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2-26T09:08:56.1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5614 8689 727 0,'-3'2'224'16,"3"-1"-25"-16,0-1-14 0,-3 0-25 16,2 1-26-16,-1 1-6 0,3-2-14 0,-3 1-11 15,2-1 3-15,-1 0-19 0,1 0-12 16,0 0-9-16,1 0-2 0,2-1-12 0,1 0-7 16,-1-1-3-16,1 1-3 0,12-3-7 0,-5-2-3 15,5 2-7-15,3-2 3 0,-2 0 5 16,2 1-17-16,-2-1 8 0,2 0-6 0,-4 1-3 15,3-1-4-15,-1 1 1 0,0 2-5 0,-2-2 12 16,-1 1 1-16,0 1-14 0,-4-2-6 16,-1 3 6-16,-2-1 16 0,-3 3-12 0,0-2-7 15,-1 2 9-15,0-1 8 0,0 1-8 16,-1-2-7-16,-1 0 1 0,0 1-20 0,1 1-26 16,-1-2-37-16,-1 2-42 0,1-3 11 0,-1 2-243 15,0 1 43-15,0 0 4 0,0 0-4 0,0 0 7 16,0 0 26-16</inkml:trace>
  <inkml:trace contextRef="#ctx0" brushRef="#br0" timeOffset="541.79">5584 8614 512 0,'-1'0'200'16,"-1"0"-7"-16,1 2-77 0,0-1 13 16,0-1-28-16,1 0 9 0,-2 0-43 0,2 0 6 15,2 0 27-15,0 0-20 0,1-1-17 0,1-1-4 16,2 0-29-16,8 0-8 0,3-3 23 15,0-1 0-15,3 0 3 0,-1 0-15 0,2 2-9 16,0-2-16-16,-3 0 4 0,4-2 13 0,-2 2-24 16,1 0 20-16,-3 3 13 0,-3-3-18 0,-3 3-2 15,2 0-4-15,-1 1-10 0,-4-2 12 16,-2 3-6-16,-2-1-4 0,-1 1 1 0,1-1 12 16,-3 2-5-16,2 0 3 0,-3 0-4 15,1 0 3-15,1-2 2 0,-1 2 3 0,-2 0-6 16,3 0-9-16,-3 0-25 0,0 0-50 0,0 0 5 15,0 0-134-15,-5 0-95 0,2 0-7 0,0 0 6 16,-2 0 35-16,1 2 25 0</inkml:trace>
  <inkml:trace contextRef="#ctx0" brushRef="#br0" timeOffset="809.56">5616 8674 620 0,'-3'1'256'16,"0"1"-51"-16,1 1-23 0,0-3-31 0,0 0-14 15,2 0-15-15,1-1-12 0,1-1-2 16,2 2-16-16,-1-3-20 0,7 0-6 0,1-3-8 16,2 1-14-16,1 0 19 0,1 0-11 15,1-3-3-15,1 1-13 0,1 1-2 0,-1 0-2 16,-1 0-21-16,-1 0-9 0,0 0 27 0,1 0-11 15,-2 1-12-15,-2 0-2 0,2 1-17 16,-4-2-49-16,1 0 6 0,-5 2-283 0,-2 0 31 16,0-1 3-16,-2 2 17 0,-2-1 3 15,2-1 35-15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06T09:50:28.1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5255 9661 309 0,'0'0'106'0,"0"0"-15"0,0 0 9 0,0 0-26 0,0 0-18 0,0 0 12 0,0 0-10 15,0 0 10-15,0 0-8 0,-14 0-33 16,14 0 4-16,0-14-22 0,0 14 1 16,0 0-3-16,0 0 1 0,0 0 56 0,0 0 11 15,0 0-28-15,0 0-5 0,0 0-5 0,0 0-30 16,0 0 0-16,0 0 46 0,0 0 1 15,0 0 14-15,0 0-7 0,0 0-32 0,0 0 37 16,0 0-8-16,0 0-26 0,0 0 7 16,0 0 20-16,0 0-2 0,0 0 8 0,0 0 3 15,0 0-30-15,0 0 3 0,0 0 3 0,0 0-3 16,0 0 0-16,0 0 9 0,0 0-17 16,0 0 15-16,0 0-13 0,0 0 10 0,0 0-8 15,0 0-8-15,0 0 0 0,0 0-1 0,0 0 4 16,0 0-4-16,0 0-13 0,0 0 10 15,0 0-3-15,0 0-3 0,0 0 4 0,0 0-6 16,0 0-13-16,0 0 14 0,0 0-10 0,0 0 9 16,0 0-6-16,0 0-5 0,0 0 4 15,0 0 0-15,0 0 3 0,0 0-14 0,0 0 13 16,0 0-1-16,0 0-3 0,0 0-3 0,0 0 3 16,0 0-4-16,0 0-1 0,0 0-2 15,0 0-2-15,0 0 6 0,0 0-4 0,0 0 4 16,0 0 3-16,0 0-15 0,0 0 5 0,0 0-1 15,0 0 4-15,0 0-3 0,0 0 7 0,0 0-5 16,0 0 3-16,0 0-13 0,0 0 10 16,0 0 0-16,0 0 4 0,0 0-10 0,4 2 15 15,0 0-2-15,-2-1-8 0,0 2-3 16,1-2 10-16,0-1 2 0,0 4-10 0,-1-2-5 16,1-1 5-16,1 3 12 0,-2-1-13 15,1-1-6-15,2 4 4 0,-1-4 13 0,-2 3-10 16,1-3 2-16,1 3-7 0,5 6 18 0,-2-4-13 15,0-2-10-15,-4 1 24 0,1-1-10 0,7 5-2 16,-5-2-8-16,0-1 3 0,1 4-7 16,-1-2 12-16,-1-1 1 0,-1 0 0 0,4 6 1 15,-3-2-11-15,1 3 7 0,-2-4 9 0,-1 0-8 16,1 5-7-16,-1-3 10 0,0 4 9 16,-3-10 23-16,0 5 7 0,0 3 5 0,0 1 9 15,-15 19 23-15,8-16-18 0,-1-1 12 16,-2-1-33-16,3-1 0 0,-2 1 2 0,1-2 13 15,0-2-25-15,-2 1-3 0,1-1 30 0,-2-1-35 16,2-3-9-16,2 0 20 0,1-2-21 16,-2 0 5-16,3-4 14 0,-5 7-33 0,5-4 13 15,-2 1 1-15,2-4-11 0,1 2-44 0,1-2-17 16,-3-2-39-16,2 2-16 0,3-3-71 16,1 0 19-16,0 0-218 0,0 0 28 0,-1-9 20 15,3 6-20-15,8-8 67 0,1-3 8 0,3 1 4 16,0 1 35-16</inkml:trace>
  <inkml:trace contextRef="#ctx0" brushRef="#br0" timeOffset="533.04">5313 9643 533 0,'0'-3'173'0,"1"0"-5"0,0 2-35 0,1-2 0 0,-2 2-55 0,2 1-2 0,1-2 6 15,1 2 12-15,-1-1-27 0,1 1-8 16,1-3 5-16,2 3-30 0,-2 2 8 0,1-1-33 15,-1 0 20-15,-5-1 5 0,0 0-3 16,25 10-33-16,-14-1 18 0,1-2 5 0,-2 5 15 16,-2 0 4-16,2 3 3 0,-5 2 31 0,3 2 0 15,-5 0 10-15,1 0-14 0,-1 2-6 16,2 1 8-16,-1 1-11 0,1-3-4 0,-5-7 7 16,0 2-2-16,0 5-6 0,0 1-5 0,0 0 0 15,0 2-6-15,-15 21 5 0,6-20-15 16,-4 0-33-16,-4-4-39 0,-4 3-99 0,-11-2 13 15,3-2-294-15,-3-2 40 0,2 1 37 0,-3-7 45 16,3 3 30-16,-1 0-4 0,1-5 14 16</inkml:trace>
  <inkml:trace contextRef="#ctx0" brushRef="#br0" timeOffset="18606.79">2022 7466 334 0,'0'0'156'0,"0"0"-19"0,0 0-34 0,0 0-7 0,0 0 1 15,0 0-20-15,0 0 2 0,0 0-1 0,0 0-8 16,0 0-10-16,0 0 10 0,0 0-43 15,0 0 4-15,0 0 21 0,0 0 1 16,0 0-9-16,0 0-1 0,0 0-21 0,0 0 31 16,0 0-23-16,0 0-21 0,0 0 28 0,0 0-21 15,0 0 15-15,0 0-5 0,0 0-2 16,0 0-25-16,0 0 19 0,0 0 0 16,0 0 3-16,0 0-11 0,-1-21-14 0,-3 22 16 15,-1-1 7-15,-2 1 6 0,2 1-4 0,-1-2-6 16,6 0-4-16,0 0 8 0,-9 0-16 0,-1 0-7 15,-2 0-1-15,-2 0 3 0,3 0 7 0,0 0 3 16,1 0-22-16,1 0 18 0,3 5-4 16,6-5-8-16,-9 0 9 0,9 0 8 0,-9 0-6 15,9 0 0-15,-8 0-17 0,8 0-9 16,-6 0 34-16,6 0-28 0,-7 0 25 0,7 0 3 16,0 0-2-16,-8 0-3 0,8 0 8 0,0 0-38 15,0 7 48-15,-8-7-17 0,8 0 7 16,0 0-16-16,0 0 8 0,-7 0 6 0,7 0-24 15,0 0 12-15,0 0 4 0,0 0-29 0,-12 7 16 16,12-5 9-16,-2-2 9 0,2 2-12 16,-1 0 1-16,-1 0 2 0,2-1-24 0,-2 1 38 15,0 2-16-15,0-2 4 0,2 1 8 16,-1 1-35-16,-1 0 18 0,2 0 13 0,-2-2 3 16,0 3-33-16,0-3 13 0,2 5 31 15,-2-3-11-15,2 1 3 0,-1-1-28 0,1 0 25 16,0 1-5-16,-2 0-3 0,1 1 6 0,0-2 17 15,1 1-18-15,0 2-29 0,-4-3 8 0,4 3 25 16,-1-2-4-16,1 0 2 0,0 1-24 16,-2 2 23-16,2-2-7 0,-1 0-12 15,0 1 2-15,0 0 33 0,1 0-37 0,0 1 35 16,0-2-19-16,-2 1-4 0,2-7-15 0,0 8 19 16,0 5-8-16,0-2 26 0,0 3-42 0,0-3 45 15,0 0-39-15,0-2 9 0,0 0 13 16,0 0-17-16,0-2 30 0,0 1-27 0,0-1 30 15,0 5-14-15,0 2-20 0,0-3 3 0,0 0 25 16,0 0-6-16,0-1-4 0,0-1-3 16,0-2-20-16,0 1 31 0,0-1-8 0,0 5 6 15,0 2 15-15,0-3-16 0,0 1-9 0,0-2 10 16,0-1-11-16,0-1 8 0,0-1-10 16,0 3 16-16,0-3-5 0,0 7 0 0,0 1-10 15,0 1-13-15,-7-1 14 0,7 1-3 16,0 2 6-16,0-3 6 0,0-1-26 0,-11 16 23 15,11-14-21-15,-2-5 25 0,-1 7-6 0,2-2 12 16,1-9-2-16,0 2-6 0,0 1 4 0,0 4-5 16,0 1-5-16,0-1 21 0,0 4-27 15,0 0-10-15,0-2 25 0,0 2 6 0,0-3-20 16,0-3-10-16,0 1 12 0,0-2 23 16,0-1-10-16,0 4-5 0,0 1 7 0,-6-2-10 15,6 0 2-15,0-2 12 0,0 1 9 0,0-3-20 16,0 6-9-16,-13 13-8 0,13-17 18 15,-2 1 1-15,2-2-3 0,0-1-4 16,-1-2 10-16,1 1-3 0,0 1 2 0,-1-2-1 16,0 11-7-16,-1-6-6 0,1-1 6 0,1 0 4 15,0-2-18-15,0 0 24 0,-1 0-15 0,1-2 0 16,0 0 9-16,0 0 1 0,0 0-25 0,0 4 8 16,0 0 23-16,0 0-10 0,0 0-2 15,0-2 6-15,0 6-21 0,0-3 19 16,0 0 0-16,0-1-13 0,0-1-5 0,0 0 3 15,0-3 11-15,0 7 10 0,0-1-2 16,0-1 3-16,0-1-1 0,0 1-17 0,0-2 16 16,0-1 8-16,0-1-15 0,0 0-9 15,0-1 16-15,0 4 4 0,0 5-7 0,0-1-2 16,0-4-9-16,0 1-2 0,0 0 12 0,0-4-2 16,0 2-3-16,0-1 16 0,0 0-14 0,0 5-9 15,0 2-9-15,0 0 12 0,0-2 16 16,0-2-9-16,0-1-10 0,0 0 12 0,0-3-5 15,0 1 6-15,0 0 11 0,0-2-2 16,0 1 1-16,0 0-4 0,0 4 1 0,0 2 8 16,0-3-6-16,0 2-2 0,0-3 8 0,0 1-14 15,0-4 6-15,0 2-4 0,0 5 4 0,0 1-6 16,0-1-2-16,0 0 12 0,0 0-7 0,0-1-8 16,0 0-4-16,0-3 1 0,0 1 10 15,0-2-6-15,0-2 1 0,-8 9 0 0,8-10-3 16,-2 1 9-16,2 0-10 0,-4 8 17 15,4-1 7-15,-1-4-14 0,-1-1 2 0,-4 7-6 16,3-4 8-16,1-2-5 0,0 1-2 0,1-3 8 16,-1 0 3-16,0-1-10 0,1 0 4 15,1 0-3-15,-2 9 2 0,0-4 13 0,-3 2-4 16,3-2 1-16,-1-2-10 0,2 0 9 0,-1 0-19 16,-2 5 11-16,3-3-6 0,0-2 13 15,-5 5-22-15,6-2 19 0,-4-2-12 0,3-1-2 16,-1 6 14-16,1-3-17 0,1-2-1 0,-1-1-4 15,-3 6 0-15,1-5 3 0,2-1 14 16,-3 4-4-16,-2 1 1 0,6-2 15 16,-3-2-24-16,3-1-2 0,-1-2 25 0,0-1 5 0,1 1-23 15,-2 1 23-15,2-3-23 0,0 0 12 16,-1 3-25-16,1-2 16 0,-1 0 21 0,0 11-37 16,-1-4 14-16,1-2-1 0,0 5 14 0,1-5-21 15,0-12 25-15,0 10-30 0,0 0 7 16,0 1 8-16,0-4-22 0,0 5 16 0,0 2-6 15,0-3 12-15,-9 14-8 0,7-15 1 0,1-2 8 16,1-1 5-16,-2 1-20 0,0 9-12 16,-1 1 36-16,3-4-17 0,-3-4 8 0,2-2-15 15,0 2 5-15,1-10 20 0,0 5-14 16,0 2-13-16,0-1 21 0,0 0 1 0,0 2-26 16,0-1 16-16,0 0 4 0,0-1-16 0,0 0 13 15,0 1-17-15,0 0 32 0,0-1-20 0,0 0-13 16,0 1 14-16,0 2-12 0,0-4-2 0,0 2 19 15,0 2-1-15,0-2-13 0,0 5-15 16,0 2 31-16,0-3-18 0,-6 1 2 0,6-2 25 16,0-1-13-16,0-2-4 0,-9 7-15 15,9-8 20-15,0-1-21 0,0-1 37 0,-1 3-31 16,1-7 1-16,0 0 8 0,0 8 1 16,0-2-9-16,0 0 13 0,0-6-13 0,0 8 5 15,0 0-5-15,0-8 1 0,0 7-1 0,0 0 1 16,0 0 1-16,0-7 1 0,0 8 4 0,0-1 11 15,0-2-14-15,0-5 12 0,0 9-1 16,0-2-2-16,10 6-14 0,-8-8-8 0,-2 0 16 16,1 2 9-16,0-2 19 0,1 1-45 0,-2 0 31 15,2 0-28-15,-1 0 1 0,1 1 6 16,1-2 3-16,-1 0-11 0,0 2 12 0,3 6 16 16,0-3-12-16,-1-1 12 0,4 1-2 15,3 2 9-15,0-2-27 0,-7-4 14 0,3 1-9 16,-1-1-1-16,1-1 15 0,-2-1 10 0,7 5-31 15,-1-3 2-15,1 0 4 0,0-2-9 16,-1-2 7-16,-4 3 10 0,9-1 18 16,-2-1-43-16,-4-1 19 0,3 0 9 0,-4-2 5 15,10 3-20-15,-8 0 28 0,8-2-32 0,-7 1-10 16,-1 0 32-16,0-1-4 0,-2-1-13 16,10 2 4-16,-6-1 21 0,-2-1-28 0,-11 0 3 15,8 0 2-15,1 0 9 0,-3 0-6 16,2 0 24-16,-2 0-20 0,-6 0-2 0,7 0 18 15,0 0-30-15,0 0-6 0,-7 0 25 0,9 0-30 16,-2 0 14-16,-7 0 4 0,8 0 30 0,-1 0-40 16,-7 0 9-16,10 0 12 0,-4 0-3 15,-6 0-22-15,8 0 23 0,-8 0-21 0,7 0 32 16,-7 0-34-16,9 0 11 0,-9 0 38 0,7 0-31 16,-7 0-2-16,0 0 6 0,6 0 9 15,-6 0-1-15,0 0-28 0,7 0 18 0,-7 0-8 16,0 0 15-16,0 0 16 0,8 0-4 15,-8 0-6-15,0 0 31 0,0 0-13 0,0 0-10 16,0 0 3-16,11 4-4 0,-13-2-7 0,0-2 5 16,1 0-11-16,-3 1 16 0,0-1-11 0,-1 1-8 15,1-1 10-15,-1 2-25 0,0-1 11 16,0 0 13-16,-1 0-12 0,-2-1 5 0,2 2 21 16,0-2-26-16,0 0 9 0,-2 2-33 15,-9 3 30-15,3-5-10 0,14 0 17 0,-11 0-18 16,0 0-2-16,1 0 2 0,1 0-1 0,2 0-2 15,0 0-10-15,-2 0 28 0,2 0-10 16,-1 0-13-16,2 0 17 0,-8 0-3 0,-1 0 2 16,3 0-8-16,1 0 11 0,1 0-23 0,0 0 20 15,2 0-8-15,1 0 25 0,7 0-32 16,-9 0 36-16,1 0-10 0,0 0-11 0,8 0-16 16,-9 0 8-16,2 0 11 0,-1 0-17 0,8 0 5 15,-9 0-4-15,3 0-20 0,-1 0 51 0,-14-9-33 16,12 7-2-16,-1-1 1 0,2 2 7 15,1 0 13-15,0-1 0 0,0 1 0 0,2-2-16 16,0 3 0-16,1-1-4 0,-1-1 7 16,0-1-13-16,-1 2 13 0,2 0-17 0,-1-1 17 15,1 0 3-15,0 1 7 0,0-3-8 0,0 4 11 16,-2-2-9-16,3-2-4 0,0 2 2 16,-1-1 25-16,1 0-18 0,1 1 2 0,-2-1-3 15,0 0-22-15,0 0-3 0,0 1 16 0,1-3 28 16,-1 3-32-16,0-1 19 0,2-2-16 15,-5-4 9-15,-2 3-3 0,3 2 2 0,2-1-12 16,-1 1-1-16,1 1 4 0,-2 0 0 0,4-1 4 16,-2 1 15-16,2 0-28 0,-2-2 9 15,3 2 28-15,-3 0-31 0,0-2 9 0,1 2 6 16,1-2-16-16,-1 0-12 0,1 2 19 0,-1 0-7 16,1-2 5-16,-1 0 32 0,0 0-29 15,2 1 22-15,1 1-31 0,-2 0 4 0,0-2-11 16,0 1 17-16,0 1-14 0,2-2 32 15,-1 0-21-15,1 1-26 0,0 0 22 0,0 4 3 16,0 0 4-16,0-10-7 0,0 5-15 0,0 5 18 16,0-9-15-16,0 2 12 0,0 7 9 15,0-8-26-15,0 2 25 0,0 0-32 0,0-1 19 16,0 0-19-16,0 1 17 0,0 6 0 0,0-9 22 16,0 2-21-16,0 0 14 0,0 1 5 0,0 6-10 15,0-10-8-15,0 5 1 0,0 5 28 16,7-19-13-16,-6 13-19 0,-1 6 5 0,0-7 15 15,0 1-22-15,0-5 40 0,0 1-34 0,13-11 12 16,-13 12 2-16,3 2-7 0,-1 0-3 16,0 1 15-16,0 0-7 0,-1-1-14 0,1 2 16 15,-2-2-24-15,0 0 17 0,2 3 2 16,4-10-11-16,-3 3 25 0,2-4 1 0,0 5-25 16,-3-2 26-16,0 5-23 0,0-1 6 0,0 1 14 15,3-7-3-15,-1 3-24 0,-3-1 30 0,3 4-17 16,-3 0 21-16,1 0-44 0,1 2 26 15,-2-1 2-15,2 1-15 0,-1-9 9 16,0 4 3-16,-2 1 9 0,1-1-4 0,0 4 8 16,0 0 2-16,5-7-26 0,-5 1 1 0,0 3 19 15,-1 0-20-15,2 3 9 0,-2-1-11 16,0 8 24-16,0-8-13 0,0 3-15 0,0-3 5 16,0 2 26-16,0-7-25 0,11-8 9 15,-10 10-6-15,0 4-7 0,-1-3 10 0,2 4-11 16,-2 0 33-16,0-2 1 0,0 2-28 0,0 6 13 15,0-6-10-15,0 6 28 0,0-10-6 16,0 4-27-16,0 0 30 0,0-2-32 0,0 8 6 16,0-8 28-16,0 0-36 0,0 1 3 15,0 0 30-15,10-12-11 0,-10 8-25 0,1 1 10 16,1 0 11-16,-1 3-5 0,0 0 8 0,0 1-21 16,-1-1 29-16,3 1 7 0,-3 2-7 0,1-3-9 15,-1 0-11-15,3 1 5 0,-2 1-4 0,0-2 0 16,1 1 4-16,1-13 20 0,1 4-31 15,-2 4 7-15,0 2-8 0,1 1 13 0,1-9-12 16,-2 5 20-16,1 1-14 0,-1 4 6 16,1-3 3-16,-3 3-11 0,2 0 23 0,-1 1-30 15,1 0 24-15,0-1-21 0,0 0 1 16,-2 2 24-16,2-2-20 0,2-7 14 0,1-3-23 16,-1 5 19-16,-3 1 3 0,-1 2-16 15,2 0 1-15,1 2 16 0,-1 0-18 0,-2 1-1 16,0 0 4-16,2-1 27 0,-1-1-1 0,1 3-26 15,-2-3 3-15,0 2-5 0,0-1-2 16,0 1 12-16,6-11 5 0,-6 4-13 0,2 1 20 16,-1 4-21-16,-1-1 8 0,2 1-3 0,-2 1 9 15,2-1-10-15,-2 2 1 0,4-10 9 16,-3 6 7-16,-1 10 2 0,0-10-5 0,0 0 6 16,0 2-23-16,0 1 5 0,0 0 1 15,0 0 21-15,0 0-2 0,0 0-26 0,0-1 5 16,0 2-5-16,0 0 21 0,12-19-13 0,-9 9-1 15,-2 0 14-15,1 7-4 0,-2-2-14 16,2 2 10-16,-2 1 3 0,1 0-16 0,1 0 4 16,-2 2 12-16,2-9-8 0,-2 1-6 15,2 2-1-15,-2 4 5 0,0-2 1 0,1 4 14 16,0-2-9-16,-1 8-4 0,0-7 3 16,0-5 6-16,0-3-10 0,0 3-1 0,0 1 15 15,10-8-15-15,-8 13 8 0,1-11-5 0,-1 7 1 16,-1 1 5-16,0 2-8 0,-1 1 16 15,2-2-6-15,-2 1-5 0,2 1 9 0,-1 1-10 16,1-2 15-16,-2 3-21 0,0-2 16 0,1 0-16 16,0 0 19-16,1 1 2 0,-2-3-24 15,0 2 4-15,1 0 1 0,-1 6 5 16,0-7-8-16,0 7 11 0,0-8 0 0,0 0-3 16,0 1 11-16,0 0-6 0,0 2 8 0,0 5-5 15,0-10-9-15,0 4 0 0,0-1-5 0,0 1 19 16,0-3-24-16,0 4 0 0,0 5 16 15,0-9 5-15,0 1-19 0,0 2 14 0,0 6-10 16,0-10 3-16,0 4 7 0,0-1 4 16,0 0-8-16,0 1-14 0,0 6 13 0,0-9 9 15,0 0-21-15,0 3 20 0,0-1-1 0,0 2-3 16,0-2-22-16,0 0 12 0,0 0-2 16,0 1 16-16,0 0-14 0,0-1 2 0,0-1-5 15,0 1 12-15,0 0-2 0,0-2-5 0,0 3 5 16,0-1-7-16,0 0 15 0,0-2-2 15,0-3 7-15,0 0 0 0,0 1-10 0,0-1-8 16,0 2 19-16,0 2-2 0,0-1-25 0,0 1 4 16,0 1-6-16,0-1 23 0,0 3-4 15,0-2 10-15,0 1-24 0,0-2-4 0,0 1 26 16,0 0-22-16,0-1 20 0,0 1-22 16,0-5 4-16,0 0-3 0,0-1 15 0,0 1-16 15,0 2 3-15,0 2 13 0,0-1-16 16,0 0 1-16,0 3 10 0,0-2-2 0,0 2 8 15,0-1 11-15,0-1-10 0,0 2-13 0,0 0 4 16,0-1-12-16,0 0 7 0,0 1 16 16,0-1-13-16,0 7-6 0,0-10 7 0,0 3 11 15,0-1-12-15,0 2 4 0,0 0-9 16,0-1-1-16,0 0 6 0,0 1 17 0,0 6 4 0,0-9-26 16,0 2 7-16,0 0 6 0,0 0-5 15,0 1 1-15,0 6-6 0,0-9-2 16,0 1 2-16,0 1-2 0,0 1 8 0,0-1-3 15,0 0 15-15,0-1-15 0,0 2-1 16,0-1 8-16,0 7 14 0,0-9-15 16,0 1-11-16,0 1 21 0,0 0-23 0,0 1 1 15,0-2 3-15,0 3 11 0,0-2-15 0,0 7 1 16,0-10-1-16,0 4-3 0,0-2-1 16,0 2 11-16,0-2 15 0,0 3-18 0,10-6-1 15,-9 4 15-15,1 2-19 0,0 0 6 16,-1-1-2-16,1 2 15 0,-1-4-14 0,0 4 1 15,-1 0 14-15,2-3 4 0,-2 4 4 16,0-4-29-16,0 2 0 0,2 2 12 0,-2-4 4 16,0 1 6-16,0 1-3 0,1-1-11 15,-1-2 19-15,2 4-16 0,-2-3-5 0,0 1-2 16,0-2 5-16,0 4-4 0,0-3 5 0,1 1-2 16,2-11 8-16,-3 8-11 0,0 0 4 15,0 0 0-15,0 3 16 0,2-2-18 16,-2 2 4-16,1 0 6 0,-1 1 5 0,2-1-16 15,-2 6-2-15,0-6 18 0,0 6 1 0,0-9-22 16,0 1 24-16,0 2-22 0,0-2 5 16,0 1-6-16,0 1 16 0,0 0-13 0,0-1 9 15,0 0 11-15,0-1-15 0,0-5 3 16,10-9 7-16,-10 22-24 0,0-10 11 0,0 0 0 16,0 2 1-16,0 1 12 0,0 1-15 0,0 6 6 15,0-11 12-15,0 6-1 0,0-2-21 0,0 7 2 16,0-9 1-16,0 3 7 0,0 6-5 15,0-7 3-15,0 7 14 0,0-8-18 0,0 8 16 16,0-8-22-16,0 8 17 0,0-7-16 16,0 7 18-16,6-7-9 0,-6 7-7 0,0-7 2 15,9-2-1-15,-9 5-4 0,2 1 16 16,-2-2-11-16,0 2 3 0,2 1 10 0,-1-2-7 16,2 2 0-16,-3 0 7 0,2-1-8 15,0 0 8-15,0 1 5 0,1-1-10 0,-1 1-5 16,0-1-10-16,0-1 21 0,1 3-12 15,-1-1-2-15,1 1 8 0,1-3-9 0,-1 1 0 16,3 2 8-16,-3-1-4 0,1-1 7 0,0 2-6 16,1-1-7-16,2 1 7 0,-2-1 6 0,0-1 1 15,-1 2-12-15,2-1 3 0,-1-1-1 16,0 1-3-16,2 0 0 0,-2 1-6 16,12-3 18-16,-2 1-15 0,-4 0 13 0,1 0-13 15,-5 2 3-15,1 0-5 0,-1 0 4 16,1 1 0-16,-1-1-1 0,-3 0 17 0,0-1-9 15,1 1-1-15,-1 1-3 0,-1 0 5 0,2-3 5 16,1 3-9-16,-5 0-7 0,3-1 22 0,-2 1-10 16,1 0 1-16,1 0-7 0,-3-1 4 15,2 1-12-15,-2 0 17 0,2 0 5 0,-1 0-11 16,-2-2-6-16,0 2 10 0,0 0-2 0,0 0 6 16,0 0 0-16,0 0-6 0,0 0 3 15,0 0 0-15,0 0-3 0,0 0 1 16,0 0-11-16,0 0-3 0,0 0 11 0,0 0 4 15,0 0-2-15,0 0 7 0,0 0-13 0,0 0-1 16,0 0-3-16,8 0 18 0,-8 0-6 0,5 0-9 16,-7-1 4-16,0 1 2 0,1-1-9 15,-1 1 2-15,-2 1-8 0,0-2 3 0,0 1 10 16,-2 0 0-16,3 1-11 0,-3-1 13 0,0 0-7 16,1 0 3-16,-1 1-9 0,6-1 7 15,0 0-5-15,-9 0 0 0,1 0-3 0,1 0-9 16,7 0 6-16,-10 0 18 0,3 0-9 15,7 0 0-15,-9 0-22 0,0 0 30 0,4 0 0 0,-8 11-3 16,8-10-18-16,-2 0 19 0,-7 5-5 16,3-4-2-16,-3-1 4 0,5 4-7 15,2-3 15-15,0 1-4 0,0 0-4 0,-6 1 8 16,1 0 0-16,3-2-7 0,2 1 3 16,0 1-8-16,0-3 16 0,4 2 7 0,-5-1-8 15,4 1-22-15,-1-2 16 0,2 1-14 0,-2 2 8 16,0-3-2-16,1 2-1 0,0-1 13 15,1 1 3-15,-1-1-6 0,0 1 5 0,1 1 10 16,1-3-9-16,-3 2-2 0,2 1-3 0,1-1 11 16,-1-2-3-16,0 3-12 0,0-1-16 0,3 2 27 15,-4-3-3-15,2 3-8 0,0-3-2 16,1 3 2-16,-1-1 18 0,0 1-20 0,2 0 6 16,-3 0 4-16,1 0-1 0,1 0 9 15,-1 0-14-15,0 0 14 0,2 1-19 0,-2 1 4 16,1-1-5-16,0 0 5 0,1 0 8 0,0 1 9 15,-2 0-16-15,1-1 13 0,-1 11-17 0,0-6 16 16,2-1-10-16,-1-1-1 0,1-2-3 16,0-7 10-16,0 7-19 0,0-1 19 15,0 0-2-15,0-6 2 0,0 8 8 0,0 0-12 16,0 0 14-16,0-2-16 0,0-1-8 16,0 2 10-16,0 0 2 0,0 0-3 0,0 0-5 15,0-1 22-15,0 1-25 0,0-1 11 0,0 3-8 16,0-2 7-16,0-2 3 0,0 2 0 15,0-1 9-15,0 2-4 0,0-1-5 0,0 0-4 16,0-1-7-16,0 0-13 0,0 1 22 0,0 1 2 16,0 2 2-16,0 3 3 0,0-2-2 15,0-2-30-15,0 1 25 0,0-2-11 0,0 1 3 16,0-1-11-16,0-1 20 0,0-1-1 0,0 2 11 16,0-1-16-16,0 1 5 0,0 4 0 0,0 0-4 15,0 1-13-15,0 1 24 0,0-3-3 16,0-2-2-16,0 0 6 0,0 0-14 0,0-2 4 15,0 0-4-15,0 2 7 0,0-2 5 16,0-2 0-16,0 2 10 0,0 1-24 0,0 4 12 16,0 1 0-16,-6-1-1 0,6-2 3 0,0-1-10 15,0 0 11-15,0-1-11 0,0-3 14 0,0 2-6 16,-13 6-3-16,12-9-17 0,1 2 15 0,0 1-6 16,-2-1-4-16,2 0 0 0,-1-1 8 15,0 3 8-15,1-3-1 0,0 2 6 0,-1-2-4 16,-1 12-21-16,0-6 9 0,0 0 11 15,2-2 3-15,0 0-3 0,-5 7-1 0,4-5-11 16,0 0-3-16,-4-2 13 0,5 0-5 16,0-2-6-16,-2 1 28 0,2-2-8 0,0 1-8 15,-1 0 2-15,1-1-5 0,0 2 0 0,-1-2 7 16,0 1-25-16,1 0 15 0,0 0 10 16,0 0 0-16,0 0-12 0,-2-1 7 0,2 2 8 15,-2-2-6-15,2 2-5 0,-2 0 5 0,2-1-23 16,-1 0 19-16,1 11 7 0,-2-4-6 15,0-3-6-15,0 0 7 0,2-1-5 0,0-3 0 16,-2 0-4-16,1 0 5 0,-2-1 13 16,3-1-11-16,-2 2-6 0,1-1 12 0,1-1-11 15,0 2 11-15,0 0-12 0,-3-3 8 0,2 3 1 16,0-3-1-16,1 5 4 0,0-3 1 0,-3 0 0 16,2 0 4-16,0 2-9 0,-1-2-14 15,0 0 23-15,0 13-5 0,0-7-7 0,1 0-5 16,-1-2 3-16,0 7 3 0,0 1-14 15,-1-8 17-15,0 7 5 0,-1-6 2 0,3 0-10 16,-2 5 6-16,0 1-3 0,1-3-4 0,0 1 3 16,-2 3-1-16,3-2-6 0,-2-4 6 15,2 2 5-15,1-4-22 0,-3-1 15 0,1 7-15 16,-1-2 16-16,1 1-14 0,-1-1 17 16,2-3-3-16,0-2 7 0,1-2-10 0,-2 2-6 15,0-3 9-15,2 2-4 0,0-8 3 0,0 7-4 16,0-1 4-16,0 1 2 0,0-1-12 15,0 6 13-15,-13 15-7 0,13-16 4 0,-3-1 1 16,1 0 1-16,-3-4 1 0,5 2-9 0,-3-2 6 16,2 0 4-16,1-1 1 0,-1 1-4 15,1 2 11-15,-3-2-9 0,2 1-6 0,-1-3 2 16,1 4 12-16,-1-2-12 0,2 2-2 0,-2-2-11 16,0 9 19-16,-1-3-9 0,0-2 6 15,2-1-4-15,-1-2-1 0,-1 1-4 0,1-1 9 16,2-1-8-16,-2 0 13 0,1 0 2 15,-1 1-1-15,2-2-4 0,-4 11 4 0,1-4 10 16,1-2-4-16,0 1-9 0,0-3 13 0,0-2-20 16,1 2 15-16,-1-2-12 0,2-1 9 15,-2 3-14-15,1-2 8 0,1-2 8 0,-4 14-1 16,3-5-9-16,-2-4-8 0,2 0 8 16,1-2-2-16,0 2 4 0,-1-1-1 0,1 0-3 15,-1 0 12-15,1-2-17 0,0-1 1 16,0 2 1-16,0 1 7 0,0 11-6 0,0-4-8 15,0-3 8-15,0-1 1 0,0-1-5 0,-3 5 12 16,3-15-4-16,0 12-6 0,0-1 0 16,0-1 5-16,0-1-5 0,0-1 1 0,0-1 10 15,0 4 0-15,0 3-17 0,0-3 6 16,0-1 10-16,-8 11-2 0,8-12-4 0,-1 0 4 16,0-3-3-16,1 1-2 0,-3 0-4 15,1 9 15-15,2-3-13 0,0-4-13 0,-2 0 10 16,2-1 5-16,-2-2 1 0,1 2-9 0,1-3 11 15,0-5-6-15,0 0 0 0,0 8 2 0,0-2 7 16,0 2-10-16,0-8 11 0,0 8-3 0,0-1 5 16,0-1-12-16,0 1 14 0,0-7-10 15,0 8-8-15,0-2 4 0,0 2-11 16,0 0 21-16,0-3-10 0,0 0 0 0,0 2 3 16,0 1-15-16,0-2 12 0,0 2-3 15,0-3 5-15,0 2-3 0,0-1-1 0,0 2 3 16,0-2-2-16,0 0 9 0,8 1-14 0,-8 2 11 15,0-2 5-15,0-2-17 0,0 4 8 16,0-2 9-16,0 0-4 0,0 8-9 16,0-3 2-16,0 0 15 0,0 1-9 0,0-2 0 15,0-1 0-15,0-2 22 0,0 1-15 0,0-1 8 16,0 6-2-16,0 3 3 0,0-1-3 16,0 0-9-16,0-5 14 0,0 4-10 0,0-2 14 15,0 0-2-15,0-2-10 0,0-1 11 16,0-1-20-16,0-2 15 0,0 1-20 0,0-1 22 15,0 0-20-15,0-2 11 0,0 2-18 16,0-7 12-16,0 10 7 0,0-2-9 0,0-2 16 16,0 1-7-16,6 0-7 0,-6-2-11 15,0-5-27-15,0 9-23 0,0-3-21 0,11 5-43 16,-8-9 10-16,-1 0-184 0,5 2-92 0,-2-6 31 16,2 2 34-16,10-7 28 0,0-4-7 0,2-4 37 15,-5-3-5-15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06T09:52:40.9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4361 13089 376 0,'0'0'94'0,"0"0"10"0,0 0-14 15,0 0-12-15,0 0-7 0,0 0-10 0,0 0-18 0,0 0 10 0,0 0-38 16,0 0 7-16,0 0-32 0,0 0 0 15,0 0-56-15,0 0-30 0,0 0-80 16,0 0-70-16</inkml:trace>
  <inkml:trace contextRef="#ctx0" brushRef="#br0" timeOffset="2457.59">4245 11282 222 0,'0'0'189'0,"0"0"-152"0,-15 0-138 0</inkml:trace>
  <inkml:trace contextRef="#ctx0" brushRef="#br0" timeOffset="25902.9">10553 11829 215 0,'0'0'119'0,"0"0"-22"0,0 0 35 0,0 0-20 0,0 0-8 16,0 0-19-16,0 0-1 0,0 0-30 0,0 0 4 15,0 0-7-15,0 0 18 0,0 0-39 0,0 0-2 16,0 0-4-16,0 0 7 0,0 0-4 0,0 0-2 15,0 0 7-15,0 0-19 0,0 0 8 16,0 0 22-16,0 0 4 0,0 0-7 0,0 0-27 16,0 0 45-16,0 0-8 0,0 0-10 15,0 0-6-15,0 0-13 0,0 0 30 0,0 0-8 16,0 0-18-16,0 0 4 0,0 0 14 0,0 0-1 16,0 0-16-16,0 0 10 0,0 0-2 15,0 0-5-15,0 0-12 0,0 0 6 0,0 0 17 16,0 0-22-16,0 0-10 0,0 0 3 15,0 0-2-15,0 0 9 0,0 0-18 0,0 0 14 16,0 0-25-16,0 0 24 0,0 0 5 0,0 0-9 16,0 0 2-16,0 0-13 0,0 0 13 15,0 0-30-15,0 0 25 0,0 0 1 0,0 0-12 16,0 0-7-16,0 0 20 0,0 0-20 0,0 0-2 16,0 0 32-16,0 0-12 0,0 0-1 15,0 0-6-15,0 0-8 0,0 0 2 0,0 0 25 16,0 0-4-16,0 0-30 0,0 0 22 0,0 0-12 15,0 0 12-15,0 0-15 0,0 0 5 16,0 0 3-16,0 0 1 0,13 0-18 0,-13 0 34 16,0 0-20-16,0 0 8 0,0 0 15 15,0 0-19-15,0 0 0 0,23 3 1 0,-19-1-10 16,-1 0 18-16,-2 1 7 0,0-1-14 0,2 1 3 16,-1-1-19-16,2 0 5 0,-3 1 10 15,2 0 5-15,-2 1-4 0,2-1-4 0,-1 0 3 16,-1-1 3-16,2 2 2 0,0-2-18 0,-1 1 20 15,-1 2-29-15,1-2 18 0,0 0 6 16,1 0 13-16,-2 1-35 0,4-1 27 0,-5 1-2 16,3 0-4-16,-2 0 12 0,2-1-9 0,-1 1-22 15,-2-2 30-15,3 3-16 0,-2-1 8 16,2 0-1-16,-2 0-2 0,0-2-11 0,0 3 14 16,1-2-3-16,0 0 14 0,1 1 2 0,-1 0-16 15,1-1-20-15,-2 1 18 0,2 0-6 16,-1 0 12-16,1 1-15 0,-2 0 21 0,2-1-25 15,-1 1 21-15,1-3-15 0,-2 3 6 0,3-1 0 16,-1 1 9-16,0-2-7 0,0 3 13 16,-2-3-8-16,4 3-1 0,-3-1 1 0,0 0-1 15,-1-1-24-15,3 2 24 0,-2-1-1 0,0 0-6 16,1 0 10-16,-1-1 3 0,3 0-13 0,-4 1 6 16,2 1-8-16,0-1 4 0,0-1 16 15,0 1-16-15,1 0-16 0,-1-2 32 16,-1 2-16-16,1-1 20 0,-1 0-35 0,3 0 34 15,-2 1-16-15,-2-1-5 0,2 1 22 0,-1-1-16 16,2-1-6-16,-3 3 1 0,3-1 5 0,-1-2 12 16,-1 3-21-16,3-3-11 0,-2 1 7 15,-1 1 13-15,2-1 0 0,-1 1-1 0,1 0 13 16,-2-1-5-16,2 0-16 0,-1 2 5 16,2-3 5-16,5 6 11 0,-1 2-17 0,-5-4 0 15,0-1-13-15,1 0 18 0,-3-2-6 0,1 1 0 16,1-3-12-16,-2 3 22 0,-1-2 4 0,2 0-13 15,1 1 10-15,-1 1-4 0,-1-1-10 0,2 0 12 16,0 0-10-16,-2-1 5 0,2 1-1 16,-1 1 11-16,0-1-6 0,0-1 2 15,1 3 1-15,-3-3-9 0,9 9 2 0,-3-5-16 16,-2-1 18-16,-1-1-4 0,1 1 17 0,-1-2-24 16,-2 0-1-16,3-1 16 0,-1 0-7 15,-1-1-18-15,-1 2 18 0,1 1-8 16,-2-3 22-16,3 0-10 0,-1 3-3 0,-1-2 3 15,4 1 3-15,-2-2-8 0,0 0 2 0,-1 3-1 16,-1-3 9-16,2 1-6 0,-1 0 0 16,-1 0 0-16,1 0 0 0,1 1-11 0,-1-3 4 15,0 3 7-15,-1-1-5 0,2-1-8 16,-1 1 7-16,1 0 8 0,-2-1 0 0,2 1-12 16,-2 0 11-16,0-1-15 0,3 2 16 0,-4 0-12 15,3-2 4-15,-1 1 4 0,-1-2-11 0,1 2 16 16,1 1-16-16,-2-3 18 0,1 2-21 15,-2 3 26-15,3-4-2 0,0 2-7 0,-2-1-17 16,2-1 0-16,-1 1 12 0,-1 1-5 16,2 0 7-16,-1-1 3 0,-1 1 5 0,1-1-20 0,-1-1 22 15,3 1-5-15,-3 1-10 0,0-4 4 16,1 3 9-16,-1-1-5 0,1 2-5 0,-2-2 12 16,1 0-8-16,0 1 1 0,-1-2 3 0,2 2-8 15,-2-2 2-15,2 1 0 0,-2 0-4 16,3-1 9-16,-3 0-7 0,0 0 2 0,1 0 4 15,-1 1 1-15,0 1-5 0,-1-3 7 16,0 1-7-16,1 0 7 0,1-1-9 0,-1 2 0 16,0-2 3-16,-1 0-2 0,2 2-9 0,-2-1 2 15,0 0 8-15,1 0 7 0,-1-1-10 16,1 0 7-16,-1 0-12 0,0 0 10 0,0 0-3 16,0 0 3-16,0 0-1 0,0 0-1 0,0 0-12 15,0 2 20-15,0-2-13 0,2 1-4 16,-2-2-1-16,0 2 10 0,0-1 5 0,0 0-12 15,0 0 8-15,0 0 4 0,1 0-1 0,-1 0 5 16,1 0-7-16,-2 0 5 0,1 0-1 16,1 0 10-16,-1 0-7 0,0-1-13 0,0-1 9 15,0 0-13-15,0-1 6 0,0 1 3 0,-1 0-3 16,1 0 4-16,0-2-14 0,0 2 13 16,-3-1 1-16,3 0-17 0,-1-1 10 0,1-1 6 15,-1 3 12-15,-1-4-17 0,2 3-3 16,0 3 1-16,-4-9 2 0,3 6-18 0,-1-1 22 15,2-2 2-15,-2 3-4 0,1-2 0 0,0 2 2 16,-2-2 2-16,2 3-12 0,0-4-5 0,-2 2 13 16,2 0 0-16,0 0-16 0,-2 0 18 15,3-2-8-15,-2 2 15 0,0-1-7 0,0 0-4 16,0-1-3-16,1 3 1 0,-3-3 13 0,3 0-23 16,-2 1 14-16,1 1 2 0,-2-3 3 15,-4-6-10-15,2 2 2 0,2 1 9 0,2 2-23 16,-1 3 9-16,-2-1 7 0,2 1-12 0,1 0 10 15,1 0 4-15,-2 2-5 0,0-3 6 0,2 2-12 16,-1 0 3-16,0 0-11 0,0 0 5 16,-1-2 10-16,-1 2 0 0,2-1-16 0,-2 0 11 15,3-1-3-15,-2 2-3 0,-3-8 9 16,1 3 8-16,-2-2-6 0,0 1 12 0,3 1-4 16,0 1-5-16,-1 2-2 0,2 0-4 0,-2 1-4 15,-1-6 9-15,-2 3-3 0,4-1-2 16,-1 4 3-16,1-1-1 0,-1 0-1 0,1 1 2 15,2 1 3-15,-2 0 9 0,-1-8-13 16,-3 7-8-16,4-2 14 0,0 2-6 0,3-1-9 16,-3 3 6-16,4-1 12 0,-3 1-3 0,0 1-22 15,1-1 17-15,0 0 5 0,1 0 2 16,-3 0 4-16,3 0-6 0,-2-2 2 0,2 2-29 16,-2 1 36-16,1-3-2 0,-1 0-15 0,1 0 4 15,-2-1 16-15,-2-4-21 0,-2 1 0 16,4 1-7-16,-1 3 23 0,2-1 2 0,-3 1-11 15,2-1 1-15,2 3 4 0,-1-1-11 0,-1 1-4 16,3-1 0-16,-2-1 6 0,-2 1 7 16,2-1 6-16,-7-5-17 0,4 1 8 0,1 3-4 15,0-1-2-15,0 2 13 0,0 1-11 0,1 0-2 16,1 0 6-16,-2 3 11 0,1-3 0 0,0 1-17 16,2 0 6-16,-2 1 2 0,-1-2-8 15,1 0 0-15,0 1-1 0,-1-1 4 0,-7-3-1 16,4 3-2-16,1-3 9 0,0 2-2 15,0 1-7-15,3 1-1 0,-5 0 3 0,4 0 6 16,-6-4-14-16,-1 2 5 0,5 1 0 0,-1 1 11 16,0-1-1-16,1 0 0 0,0 3 5 0,2-2-9 15,1 1 1-15,-1-1-4 0,0 2-3 16,-1 0 13-16,2-2-4 0,-1 1-2 0,2 1 10 16,-1-1-33-16,-1 1 18 0,2-1 11 15,0 1 4-15,-1-1-10 0,3 1 1 0,-2 1 0 16,1-2-14-16,-1 1 8 0,2 0 3 0,-2-1-16 15,2 2 31-15,0 0-17 0,-2 0 9 0,2-1-11 16,-2 1 2-16,3-2 5 0,-1 2-1 16,-1-1 0-16,0 1 15 0,2 0-2 0,0 0-10 15,0-1-3-15,0 1 1 0,-1-2-5 16,0 2-1-16,1 0-10 0,0 0-6 0,-3 0 17 16,3-1 6-16,0 1 8 0,0 0-11 0,0 0-18 15,0 0 16-15,0 5 5 0,0-3 8 16,1 1-32-16,1-1 24 0,-1 0-4 0,0 3 1 15,-1-3 10-15,2 3-7 0,1-1 12 0,-2 0-1 16,2-1-20-16,-2 3 10 0,1-1-1 0,0 0 0 16,1 0 1-16,-2 1 9 0,2-1-18 15,3 9 15-15,0-5-31 0,-2-1 24 0,4 6 7 16,-2-2-7-16,2 1-7 0,2 1 3 16,-2-3 13-16,-1 0 8 0,4 0-23 0,-5-1 8 15,-1-3-8-15,4 4 11 0,1 0 2 0,-1 1-8 16,-1-2 7-16,1-2 4 0,0 4 6 15,0-3-16-15,-3 0-5 0,-2 0 7 0,4-3-8 16,-2 7 6-16,2-3-2 0,-2-4 6 16,-2 3-21-16,1-3 9 0,0 0-1 0,-1-1 14 15,4 8-19-15,-2-6 24 0,-2 2 0 0,2-5 0 16,-3 4-26-16,1-4 4 0,5 8 18 16,-4-2-20-16,-1-3 28 0,2 1-13 0,-2-2 0 15,0 0-12-15,5 3 14 0,-3 1 0 0,2-3-1 16,-3-2 15-16,0 2-24 0,-3-2-10 15,2-1 16-15,0 0 3 0,-1 0 0 0,-1 0 9 16,3 0-2-16,-2 1-21 0,1-1 11 0,-2-1 1 16,2 2-2-16,-1 1-8 0,1-3-9 15,-2 2 22-15,2-1 4 0,-1 1-5 0,7 7 5 16,-4-5 0-16,1 0-17 0,-2-2 10 0,2 0-16 16,-4 0 12-16,-1-1 16 0,1 0-11 15,-2-2-5-15,2 0-7 0,-2 4 5 0,4-3 6 16,-2 0 1-16,-2-1-16 0,2 1 10 15,0 1 10-15,-1-1-11 0,0-1 2 0,1 3 13 16,1-3-21-16,-2 3 26 0,1-2-25 0,-2 0 3 16,2 1-6-16,-1-2 21 0,2 4-15 15,-1-3 2-15,2 1 9 0,-3-1-1 0,1 2 1 16,1-2 3-16,-2-1-15 0,1 3 11 0,-1 0 7 16,2-2-12-16,-2 0-13 0,0 1 17 15,2-1 12-15,-2 1-4 0,1 0-23 0,-2-2-3 16,4 3 19-16,-3-2-2 0,0 1-20 15,2 0 23-15,-1 1-10 0,-1-2 13 0,1 2-12 16,-2-2 2-16,5 2-1 0,-4-2 8 0,0 3 1 16,2-2-2-16,-3 0 0 0,3-1-2 15,-1 2-3-15,-1-2-7 0,1 3 1 16,-2-4 11-16,2 3-4 0,0-3-10 0,0 1 2 16,-2 1 14-16,1-2-14 0,-1 0-7 0,0 1 24 15,0 0-4-15,1-2 2 0,0 1 3 16,-2 0 0-16,0-1-10 0,3 0 4 0,-2 2-11 15,-1-3 13-15,1 1-8 0,-1 0-6 16,2-1 21-16,-2 2 4 0,1-1-1 0,0-1-11 16,-1 0 14-16,2 2 5 0,-2-2-8 0,0 0-14 15,0 0 10-15,0-2-8 0,0 2 4 16,1 0-7-16,-1-1 9 0,0-1-9 0,0 0 1 16,-1-1 4-16,1 1 2 0,0-2-20 0,1 2 17 15,-2-1 4-15,-1 0-16 0,2 0 18 16,0-2-13-16,0 2-4 0,0 1-5 0,0-3 10 15,0 1 1-15,0 4-9 0,0 0 0 16,0-7 17-16,0 7-11 0,0-9-8 0,0 3 24 16,0 6-12-16,0-9 4 0,0 1-15 0,0 8 12 15,0-8 2-15,0-1-6 0,0 4-1 0,0-2-3 16,-7-4 6-16,-1-9-16 0,4 12 5 16,3-2 7-16,-1 3 6 0,-1 0-6 0,1 0-9 15,1 0 16-15,0-1-15 0,-3-4 8 0,0 0 5 16,0 4-8-16,2-1-2 0,-1 1 8 15,2 2 2-15,-2-1 5 0,1 1-9 0,-6-8-9 16,6 5 1-16,-2-1 7 0,0-4 2 16,1 4-8-16,-2 2-5 0,1-4 14 0,-2 0-13 15,2 4 2-15,2 2 12 0,-1 0-1 16,-1 0 2-16,3-2-10 0,-2 4 4 0,1-2-23 16,-5-4 38-16,-3-3-18 0,3 4 10 0,-3 0-11 15,5 0 9-15,-5-1-6 0,1-1 2 16,4 4-16-16,1 0 20 0,-2 1 9 0,2-1-23 15,0 2 28-15,0-1-15 0,-6-6-2 0,0 2 7 16,5 1-3-16,-3-4-11 0,-1 1 15 16,-2 0-20-16,6 3-14 0,-2 0 30 0,-1-3-11 15,1 4-3-15,2 0 12 0,1 1 0 16,-1 2 7-16,1 0-19 0,0 0 27 0,0 1-1 16,2 0-23-16,-2-1 1 0,0 3 0 0,2-2 9 15,-1 0-6-15,-1 1-6 0,3-1 23 0,-2 0-12 16,1 1-23-16,-1-3 6 0,-1 4 7 15,-1-2 15-15,3 0-25 0,-1-1 15 0,1 2 8 16,-2 0 0-16,1-2 9 0,-1 1-8 0,2-1-21 16,-1 3 13-16,-2-3 10 0,3 1-3 15,-2 0 14-15,3 1-31 0,-3 0 17 0,1-1 6 16,0 0-10-16,2 1-5 0,-1 0 9 0,-1 1-24 16,2-1 27-16,-2 2-8 0,3-2 7 0,-2 0-3 15,-1 2-22-15,2-1 6 0,0 1 16 16,-1 0 1-16,1-1-5 0,1 1 26 0,-1-1-25 15,0 2 7-15,1-2 10 0,-2 2-2 16,2 0-17-16,0-2 8 0,0 1-11 0,0 1 9 16,0 0 4-16,0 0-7 0,0 0 6 0,0 0-5 15,0 0 2-15,0 0-2 0,0 0-23 16,0 0 35-16,0 0-3 0,0 0-10 0,0 0 9 16,0 0-18-16,0 0-13 0,0 0 37 0,0 0-30 15,0 0 18-15,0 0-33 0,-9-8 25 16,9 9-10-16,0-1 20 0,0 1-14 0,0 1-10 15,2-1-1-15,-2 3 30 0,1-2-5 0,0 0-12 16,-1 0-3-16,1 2 23 0,1-1-16 16,0 0-16-16,-2 1 6 0,0 0 12 0,3 0 8 15,-2 0-9-15,0 1 0 0,2 1 17 16,-3 0-1-16,7 9-20 0,1-3 34 0,-5-2-34 16,-1-1 21-16,2 0 4 0,-2-2-14 0,-1-1 1 15,1 2 11-15,1-1-16 0,2 7 12 16,-4 0 8-16,6-1-13 0,-1 0 15 0,-1 0-5 15,-1 1-14-15,4-4 7 0,-2 2-2 0,0 2 0 16,-3-4-5-16,1-3 0 0,0 2 14 16,1-3 0-16,2 6-13 0,-1-3-8 0,-3-1 0 15,1 0-4-15,4 4 8 0,-2-3 14 0,-2-1-11 16,1 5 15-16,-1-4-11 0,1-1 2 16,-1-1-16-16,-1 1 3 0,7 3 11 0,-4-3-2 15,-2 1-18-15,1-1 22 0,5 6-7 16,-1-4 2-16,-2 1-9 0,2 0 11 0,-2-4 1 15,-3 1-26-15,1-2 33 0,-2 1-14 16,1-1 5-16,-2 0-5 0,5 5-7 0,0-1 11 16,-3-2 1-16,4 3-1 0,-2-1-7 15,-2-3-15-15,2-1 19 0,-2-1 1 0,1 2-1 16,-2-3-3-16,-1 1-5 0,1-1 11 0,1 1-15 16,-1-2 31-16,-1 1-16 0,2 0 7 15,-2-1-13-15,0 1 10 0,0-1 0 0,-1 0-7 0,2 0-8 16,-2-2 1-16,1 0 12 0,0 2-17 15,-1 0 7-15,2-1 13 0,-2 1-29 16,-1-2 23-16,3 1-12 0,-2 0 15 0,2 1-3 16,-2-1 0-16,0-1-12 0,2 1 14 0,-1-1-3 15,-2 2 3-15,0-1-17 0,3 0 7 16,-3 0 10-16,1-2-5 0,-1 2-12 16,0-2 21-16,1 1-5 0,1 0 11 0,-2 0-23 15,0-1 13-15,1 0-12 0,0 2 9 0,-1-2 3 16,0 0 12-16,0 0 12 0,0 0-6 0,0 0-16 15,0 0-7-15,-1 1 18 0,2-2-8 16,-3-1-5-16,2 0 10 0,-3-1-6 0,3 1-13 16,-2-2 12-16,0 0 1 0,0 1-1 15,-2-2-17-15,1 1 7 0,1-1 4 0,-1-2-6 16,1 3 10-16,-1-3-9 0,-1-7 5 16,-2 5-9-16,1-4 12 0,-1 2-3 0,4 3 3 15,-3-2-19-15,2 2 20 0,1 0-27 16,-1 1 16-16,1 2 14 0,-5-9-2 0,4 3-5 15,-4-3-2-15,2 2-13 0,3 1 8 0,-2-3-16 16,-2 0 34-16,1-3-15 0,-1 6-1 16,2 0 5-16,-1 0-4 0,1-2 9 0,-1 4 0 15,1-5-18-15,-3 5 7 0,3-1-15 0,1 4 12 16,-6-5-1-16,5 5 2 0,3-4 6 0,-3 5 4 16,3-1-11-16,-4-1 0 0,1 2-1 15,2 1-13-15,-7-9 9 0,5 8 5 0,-1-4 3 16,0 2 11-16,-3-5-8 0,3 4 10 0,0 1-10 15,-1 0-13-15,0 1 13 0,2-1-10 16,-6-3 11-16,1 1-14 0,-1-2 13 16,2 1-7-16,2 3-6 0,-2 0 26 0,-2-1-37 15,1 0 27-15,5 2 2 0,-4 0-7 0,-2-3-1 16,3 0-1-16,0 4 2 0,1 0 19 0,2 1-7 16,-1 0 3-16,0 1-12 0,2-1-23 15,1 2-3-15,-2-1 24 0,1 0 15 0,1 0 2 16,-1 0-5-16,-1 1-7 0,1 0 3 0,0 1-15 15,-1-3 13-15,3 1-12 0,-3 0-1 16,4 1-2-16,-1-1 2 0,-2 2 7 0,1 1-9 16,0-1 10-16,0 0 12 0,-1-1-12 0,3 0-4 15,-3 1 7-15,3 1 15 0,-1-1-23 16,1 1 12-16,-2-2-4 0,1 1-1 0,-1 0-11 16,1-2 24-16,1 2-17 0,0 1 1 15,0-2-1-15,0 0-5 0,0 2 8 0,-1-2 11 16,1 1-10-16,0-1-21 0,-2 1 21 15,2-2-2-15,-1 2-18 0,1 0 11 0,0 0 17 16,0-1-31-16,0 2 18 0,0 0 11 16,0 0-5-16,0 0-20 0,0 0 21 0,0 0 5 15,0 0-6-15,0-7-2 0,0 7-18 16,0 0 24-16,0 0 9 0,0-6-18 0,0 6 15 16,0 0-11-16,0 0-20 0,0-7 3 0,0 7 2 15,0 0 18-15,0 0-12 0,0 0 1 16,0 0 2-16,0-6 9 0,0 6-11 0,0 0-11 15,0 0 18-15,0 0 2 0,0 0-4 0,-9-9-12 16,7 9-5-16,-1 1 25 0,-1 1 8 0,-1-1-32 16,0 3 21-16,1-2-3 0,-7 6 17 15,3-3-19-15,-7 0 22 0,3 4-21 0,1-2 7 16,-2 0-15-16,2-2 13 0,-1 3 16 16,2-3-11-16,-3 2 0 0,3-1-2 0,1-2-2 15,-4 2 1-15,3 2 9 0,-1-4-27 16,3 3 15-16,1-4-3 0,2 1 4 0,0-2 17 15,0 2-4-15,1-1-15 0,0-2-12 0,-1 2-3 16,4-1 20-16,-2 1-7 0,-2-3 4 16,2 3 0-16,2-2 2 0,-4 1-3 0,4 0-4 15,-2-2 9-15,2 2-26 0,-3-1 19 16,3-1 13-16,0 2-27 0,-1-1 14 0,1 1-4 16,0-2-1-16,-1 0-12 0,1 1 34 0,1 0-18 15,0-1 20-15,0 0-20 0,0 0 11 16,0 0-20-16,0 0 17 0,0 0 11 0,0 0-6 15,0 0-20-15,0 0 28 0,0 0-8 16,-8 3-1-16,10-6-8 0,-1 2 16 0,2-3-14 16,-1 1 2-16,-1 1 1 0,2-3-8 0,7-5-12 15,-1-1 11-15,0 1 2 0,-1-1 8 0,1 0-11 16,0 0-4-16,-3 3 8 0,3-5-7 16,1 3 4-16,-2 3 6 0,-3-2 0 0,5 0-13 15,-1 2-4-15,-4-1 1 0,0 1-5 0,7-2 12 16,-6 3 4-16,1 0-11 0,-1 0 5 15,-1 3-10-15,1-2 17 0,0 2-9 0,-4 0-2 16,2-1 8-16,0 3 5 0,0-1-3 16,-2-1-9-16,1 1 15 0,3 2 6 0,-2-2-21 15,-1 0-4-15,0 1 16 0,1 0 6 0,2 1-40 16,-1 0 18-16,-5 0 15 0,0 0 8 16,8 0-20-16,0 0 0 0,14 13-4 0,-8-5 2 15,1-3 21-15,-2 5-32 0,0-2 1 16,4 2-2-16,-6-2 23 0,4 1 13 0,-2-1 5 15,0-1-23-15,-3 2 8 0,2-2-9 0,-1 3-8 16,-2-3 27-16,-2-3-15 0,5 3 13 0,-5 0 5 16,-1-1-9-16,1-1-7 0,-2-1-6 0,0 0 4 15,-2-1 0-15,1 2 5 0,0-3-5 16,0 3 22-16,5 3-13 0,0-3-1 0,-7-2 5 16,2 0-3-16,-1-2-13 0,-2 2 15 15,2-2 16-15,-1 2-9 0,0-3-10 0,-1 1-4 16,0 1 6-16,-1-1-6 0,3-1-10 15,-3 2 6-15,1 0 5 0,-1-2-8 0,0 0 3 0,0 0-64 16,0 0 5-16,6 0-313 0,-3 2 40 16,2-2 34-16,-1-2-3 0,2 2 34 0,-2 0-1 15</inkml:trace>
  <inkml:trace contextRef="#ctx0" brushRef="#br0" timeOffset="27535.85">11122 12408 357 0,'0'0'153'0,"0"0"-47"0,0 0 34 0,0 0-36 0,0 0-5 0,0 0-5 0,0 0 12 16,0 0-43-16,0 0-38 0,0 0 40 0,0 0-16 15,0 0-20-15,0 0 5 0,0 0-2 16,0 0 10-16,0 0-39 0,0 0 37 15,0 0-14-15,0 0-1 0,0 0-4 0,0 0-2 16,0 0-1-16,0 0-89 0,0 0 6 16,0 0-24-16,0 0-119 0,0 0-99 0,0 0 9 15,0-12-13-15</inkml:trace>
  <inkml:trace contextRef="#ctx0" brushRef="#br0" timeOffset="28718.62">11194 12373 212 0,'0'0'156'0,"0"0"15"0,0 0-34 0,0 0-11 0,-14 0-28 16,14 0-28-16,0 0 3 0,0 0 20 16,0 0-5-16,0 0 7 0,0 0-21 0,0 0-15 15,0 0-30-15,0 0 13 0,0 0 10 16,0 0-21-16,0-13-13 0,0 13-9 0,0 0 24 16,0 0-5-16,0 0 4 0,0 0-4 0,0 0-5 15,0 0-10-15,0 0-3 0,0 0 10 16,0 0-25-16,0 0 20 0,-16 7 12 0,15-2-34 15,0-3-11-15,1 3 29 0,0-2 11 16,0 2 9-16,0-2-32 0,0 1 12 0,0-4 1 16,0 0-15-16,0 7-7 0,0 0 10 0,0-7 34 15,0 7 2-15,0 1-20 0,0-8-2 16,0 9 0-16,0-3-31 0,0 0 29 16,0-6-1-16,0 9-17 0,0-3 19 0,0-6-4 15,0 8-4-15,0 0 20 0,0-1-16 0,0-7-4 16,0 7 2-16,0 0-14 0,0-7 8 15,0 8 3-15,0-1-22 0,0-7 11 0,0 5 10 16,0-5 1-16,0 7 2 0,0-7 16 16,0 7-19-16,0-7 9 0,0 7-11 0,0-7 6 15,0 0 7-15,0 6 4 0,0-6 13 0,0 7-13 16,0-7-1-16,0 0-11 0,0 7 12 16,0-7-18-16,0 0 26 0,-14 14-10 0,10-12 15 15,1-1-24-15,-2 3 21 0,3-3-17 0,-7 2 4 16,4-2-3-16,-9 4 0 0,0-3 8 15,-3 1 1-15,3-3 13 0,2 0-14 0,1 1-5 16,-1-1 11-16,3 0-16 0,-3 0 7 0,0 0-7 16,2 0 7-16,0 0 7 0,2 0-13 0,0 0-7 15,8 0 18-15,-9 0-1 0,0 0-5 16,9 0 0-16,-6 0 1 0,6 0-8 0,-8 0 5 16,8 0 9-16,-9 0-4 0,9 0-3 15,-7 0-11-15,7 0 8 0,-14-9 8 0,11 8-7 16,-1-1-8-16,2 0 4 0,-3 1-2 0,2-1 2 15,1 0 7-15,0 1-17 0,-3 0 20 16,5 1-12-16,-3-1 3 0,2 0-3 0,-1 1-13 16,-1-2 18-16,2 1-6 0,-2 1-17 0,3-2 12 15,-1 1-5-15,1 1 11 0,0-1-11 16,-1 1-4-16,-2-2-15 0,2 2-45 0,1 0 8 16,0 0-198-16,0 0-149 0,0 0 60 15,0 0 4-15,0 0 29 0,-12-10 45 0,14 6-43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06T09:20:20.7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10328 7495 661 0,'0'0'298'0,"-14"0"-33"0,14 0-46 0,0 0-11 0,0 0 15 0,0 0-27 0,0 0-2 15,-13 0-31-15,13 0 0 0,-16 21-25 16,13-21-17-16,2 0 2 0,0-1 0 0,1 2-34 16,-2-2-9-16,1 1 32 0,1 1-33 0,0-1 11 15,0 0-34-15,-1 0-13 0,3-1-1 16,19-1 2-16,7 0-5 0,-10 2 9 0,46-8-23 15,-11 5 32-15,10 2-26 0,8 1-17 16,8-2 32-16,8 1-18 0,7-3-5 0,5 0 3 16,2 1 0-16,5 1 2 0,1-3-1 0,3 3-6 15,-1-3 0-15,-1 2-6 0,-3-2-8 0,-2 1 7 16,-2-1 11-16,-13 3-14 0,-9 0-19 16,-4-2 9-16,-5 0 0 0,-9 0 10 0,-7 1 5 15,-4 0-11-15,-7-1 1 0,-5 2-2 16,-4 0-9-16,0-1 22 0,-7-1-17 0,0 4 1 15,-8-1 24-15,-2-4-1 0,-3 5-4 0,-3 0-10 16,-4 0 0-16,-2 0-51 0,-1-2-57 16,-2 2-45-16,-2 0-60 0,0 0 18 0,-13-1-288 15,-15-1 31-15,-5-1 44 0,0 0 42 16,-5-2 11-16,-1 2 53 0,-5 0-5 0,2 0 30 16,-2 2 45-16</inkml:trace>
  <inkml:trace contextRef="#ctx0" brushRef="#br0" timeOffset="398.67">10459 7842 810 0,'-32'7'442'0,"6"-2"-66"0,3 0-72 0,5 2-54 0,4-6-13 0,14-1-29 0,0 0-5 0,-1-8-27 15,25 1-20-15,4 0-17 0,13 1-14 16,12-3-37-16,9 1 3 0,11 2-10 0,10-2 16 16,16 4-12-16,9 0-28 0,6-1-3 0,5 2-7 15,8-1 12-15,5 1-6 0,9 0-6 16,1 1-13-16,-5 1-4 0,-2-2-4 0,-8 1 9 16,-8-2-6-16,-8 3 0 0,-10-1-5 0,-9 1 43 15,-7-1 10-15,-11-3 5 0,-8 3 20 16,-11-1 8-16,-5 0-4 0,-5 2 1 0,-6-2 12 15,-5 2-7-15,2-2-1 0,-7 2-2 16,-5 1-6-16,-14 0-22 0,4 0-8 0,-2 0-7 16,0 0-9-16,-2 0 1 0,-4 0-57 0,-6 0-60 15,8 0 4-15,-4-3-253 0,-20-3 27 0,-11 0-300 16,-6-4 50-16,-5-3 42 0,-8-1 44 16,-10-2 38-16,-10 0 30 0,0 1 3 0,1 5 71 15,1 2 12-15,1 2 13 0,7 6-50 0,30 0 6 16</inkml:trace>
  <inkml:trace contextRef="#ctx0" brushRef="#br0" timeOffset="6645.09">12806 9999 465 0,'0'0'208'0,"0"0"-59"0,0 0 4 0,0 0 8 0,0 0-19 0,0 0-20 15,0 0-9-15,0 0-6 0,0 0 21 0,0 0-21 16,0 0-2-16,0 0-2 0,0 0-22 16,0 0 5-16,0 0-5 0,0 0-7 0,0 0-12 15,0 0 2-15,0 0-13 0,0 0 7 16,0 0-12-16,0 0 14 0,0 0-22 0,0 0 0 15,0 0-9-15,0 0 9 0,0 0 20 0,0 0-10 16,18-18-12-16,-7 18 9 0,12 0-18 0,7 0 8 16,4 0-9-16,7 0 7 0,6 0 3 15,3 0-21-15,60-10 3 0,-51 8-11 0,4-1 10 16,-2 0 5-16,2 2-9 0,-3 0 1 0,-1-2 1 16,-7 0-6-16,-2 2-12 0,-5 0 19 15,-6-2-4-15,-4 2 11 0,-2-2 16 0,-6 1 56 16,-2 1-23-16,-4-3 4 0,-3 1-12 0,-5 1-6 15,-3-2 40-15,-5 2-29 0,0 0-9 16,-1-1-11-16,-1 1-1 0,-1 1-7 16,-1-1 18-16,2 0-19 0,-3 1-4 0,3-1-14 15,-2 2-1-15,2-1-56 0,0 1-6 16,-3 0-60-16,0 0-26 0,0 0-61 0,0 0 18 16,0 0-264-16,0 0 13 0,0 0 10 0,0 0 54 15,0 0 25-15,0 0 30 0,9 0 52 16,-9 0-27-16,9 0 39 0</inkml:trace>
  <inkml:trace contextRef="#ctx0" brushRef="#br0" timeOffset="8161.21">15832 10055 585 0,'0'0'247'0,"0"0"-21"0,0 0 2 0,-13 0-16 0,13 0-7 0,0 0-24 16,0 0-17-16,0 0 25 0,0 0-46 15,0 0 3-15,0 0-14 0,0 0-22 0,5 21-22 16,22-21 5-16,-13 0-7 0,15 0-26 0,10 0 4 16,56 10-3-16,-36-3-24 0,7-4 10 15,6 5-30-15,-1-4 31 0,5 3-8 0,-1-2-25 16,2 0 26-16,0 0-19 0,-1 0-12 16,1-3-10-16,-2 4-14 0,-3-5 33 0,-4 1-3 15,-3-1-22-15,-4 2 15 0,-3-3-17 0,-5 0 0 16,-30 0 18-16,12 0-27 0,1 0 32 0,1 0 4 15,0 0-8-15,-2 0 9 0,35-11 12 0,-46 8 18 16,0 2-5-16,-4-1 9 0,-4-1-20 16,-3 2-3-16,-4 0 3 0,0-2 10 0,-3 2-17 15,-1 0 2-15,-1-1-6 0,-4 2 6 16,0 0-14-16,0 0-13 0,7 0-40 0,-7 0-17 16,0 0-50-16,0 0-34 0,6 0 13 0,-6 0-225 15,0 0-81-15,8 0 43 0,-8 0 44 16,0 0 31-16,6 0 6 0,-6 0 24 0,0 0 40 15,9 0-29-15</inkml:trace>
  <inkml:trace contextRef="#ctx0" brushRef="#br0" timeOffset="8777.58">17709 10123 762 0,'-6'-3'259'0,"2"3"-10"0,0 0-19 0,0 0 4 0,-1-1-24 16,5 1-36-16,-3 0-10 0,1-1-18 0,-1 0-21 15,5 1-10-15,0 0 14 0,7 0-19 0,12 2-25 16,-5-2-8-16,6 0 21 0,10 0-29 0,38 9-7 15,-26-8-29-15,4 0 18 0,2 3 8 16,1-3-27-16,3 0-14 0,-3-1 21 0,-25 0 5 16,13 0-4-16,6 0-24 0,50-10 22 15,-47 5-15-15,1 2-7 0,-1-4 17 0,0 4 13 16,-2-2-18-16,-5-2 5 0,-3 1 1 16,-1 2 5-16,-4 1-9 0,-2-1 5 0,1 0 10 15,-4 2-6-15,-4-1-4 0,-3 0-3 16,0 1-16-16,-8 0 10 0,0 1-1 0,-4 0 27 15,0 1-26-15,-2 0 1 0,0-1 11 0,-1-1-3 16,-2 2-4-16,-4 0-4 0,0 0-28 0,0 0 3 16,8 0 1-16,-8 0 0 0,6 0-1 15,-6 0 8-15,0 0 0 0,8 0-56 0,-8 0-22 16,0 0-59-16,0 0-62 0,6 0 17 16,0-7-269-16,-12 6-14 0,4-3 63 0,-13 1-20 15,-1-3 51-15,-2 1 49 0,4 2-20 0,0 3 28 16,1-1 56-16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06T09:55:22.4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21984 7997 464 0,'0'0'161'0,"0"0"-22"0,0 0-15 0,0 0 21 0,0 0 5 16,0 0-8-16,0 0-29 0,0 0-21 0,0 0-27 15,0 0 32-15,0 0-15 0,0 0-7 16,0 0-28-16,0 0 20 0,0 0-1 0,0 0-13 16,0 0 0-16,0 0-5 0,0 0 3 0,0 0-14 15,0 0 3-15,0 0-3 0,0 0-17 16,0 0-1-16,0 0 8 0,0 0-2 0,0 0-19 15,4-11 6-15,18 11-10 0,-11 0 17 16,7 0-2-16,0 0-15 0,4 0 14 0,1 0-23 16,0 0 7-16,-1 0 11 0,-3 0 9 15,-1 0-16-15,-2 0 15 0,-3 0-8 0,0 0-6 16,-4 0 8-16,-3 0 7 0,2 0 0 0,-8 0-2 16,6 0 13-16,-6 0 4 0,9 0-17 0,-9 0 0 15,5 0 9-15,-5 0-3 0,0 0-16 16,7 0-15-16,-7 0-44 0,0 0-67 0,7 0 10 15,-7 0-259-15,0 0 22 0,9 0 24 0,-9 0 25 16,7 0 10-16,-7 0 16 0</inkml:trace>
  <inkml:trace contextRef="#ctx0" brushRef="#br0" timeOffset="2282.06">22053 6456 651 0,'0'-12'204'0,"0"12"-48"0,0 0-3 0,0 0-18 0,0-15-31 0,0 15-22 0,-15-18 5 0,15 16-4 0,0-1 6 0,1-1 0 15,-2 1-46-15,2 0 8 0,-1 1-16 16,3-1 11-16,-1 2-2 0,1 0-17 0,-2 0 5 16,2 1-3-16,-2-2-1 0,2 2-24 0,-1 2-1 15,4-2 14-15,-3 1-10 0,0 1-5 16,-2 1 17-16,1-1-11 0,1 2-9 0,0 0-1 15,-2 3-3-15,0-1 14 0,0 15 16 0,1-3-26 16,-2-9 10-16,0 6 2 0,0 1 10 16,-12 20-20-16,11-16 15 0,0-1-4 15,1-10-11-15,0 5-14 0,0 3-2 0,0 1 34 16,0-1-17-16,15 19 6 0,-9-20-21 0,3-1 29 16,0 0 3-16,-1 0-18 0,3-1 8 0,2-3-4 15,1-2-10-15,0-1-4 0,-3-4 0 16,-1 1 9-16,-3-4-18 0,0 1 16 0,-1-1-50 15,-6-1 51-15,0 0-22 0,8 0 1 16,-8 0 8-16,6 0 30 0,-6 0-5 0,14-12 5 16,-12 10-10-16,-1-1 3 0,0-1-14 0,-3 0 5 15,0 1-12-15,2 1 23 0,-1-1-4 0,0 1 0 16,-2-1-3-16,1 3 5 0,-2-2-10 16,1 1 5-16,2 1 8 0,-2 0-11 0,-2 1-1 15,3 1-7-15,-1 1 16 0,-2 1-4 16,3-1-3-16,-9 11-3 0,9-4 10 0,-6 4-9 15,4 0 5-15,4 0 2 0,0 4-31 0,-2 2 38 16,2-10-14-16,0 7 13 0,0 0-35 0,14 25 38 16,-12-16-41-16,3-4 15 0,-2 2 8 15,0-4 4-15,-1 3 1 0,1-1 4 0,-1-1-2 16,-2 0 6-16,0-11-21 0,0 5 12 16,0 2 15-16,0-1-2 0,0-2-11 0,-11 10 33 15,9-16-11-15,0-2-1 0,-1 1 16 0,1-2 2 16,0-1-13-16,-4-1 0 0,4 0-6 15,0 0-1-15,-3-1-2 0,1-2-14 0,2 1-22 16,-2-1-26-16,0 0-19 0,4 0-35 0,0 0 10 16,0 0-301-16,-9-10 43 0,9 5 16 15,0 1-8-15,10-6 52 0,-3 2 11 0</inkml:trace>
  <inkml:trace contextRef="#ctx0" brushRef="#br0" timeOffset="3398.4">22696 6829 215 0,'0'-2'250'0,"0"-4"-32"0,0 2-36 0,0-2-2 0,-2 3-19 0,0-1-6 0,2 2-13 0,0-3-33 16,0 2 3-16,-2 0-17 0,1 0-6 16,-1 0-19-16,2 2-8 0,-1 1-11 0,-2 0-7 15,-3 0 0-15,2 1-12 0,-1 0 14 0,0 3-24 16,-7 3 3-16,-1 2 4 0,2 0-14 15,0 0-5-15,2 0 11 0,0 2-4 0,2-2-11 16,-3 1 14-16,4 2-11 0,1-2-7 0,1-2 8 16,1 1 2-16,1-3-1 0,0 0-20 0,2-2 19 15,-2 3 7-15,2-3-13 0,0 1-4 16,-1 0 11-16,-2 1-22 0,3-6 23 0,0 0 1 16,0 0 3-16,0 7-16 0,0-7 6 15,0 6-3-15,0-6-7 0,0 0 14 0,0 0-1 16,0 6 4-16,0-6 5 0,15 6-9 15,-11-8 23-15,2 1-12 0,-1-3 11 0,0 1-17 16,7-5 23-16,-3-1-4 0,4-1-7 0,-5 4 14 16,5-3-6-16,-5 1-8 15,-1 1 8-15,-1 1-11 0,1 2 3 0,7-6-11 0,-3 1 12 16,-5 2-12-16,7-2-9 0,-5 2 9 16,-4 0 5-16,2 2 4 0,-2 2-20 15,3 0-1-15,-4-1 2 0,1 2-5 0,-1-1 0 16,-1 1-1-16,2-2-6 0,-4 4 15 15,5-4-6-15,-3 3-7 0,0-1 11 0,2 2-12 16,0 0 7-16,-4 0 2 0,0 0-10 16,0 0 3-16,11 11-6 0,-8-6 3 0,0 1-9 15,-3-1 12-15,3 10-9 0,-3-8 5 0,0 1 21 16,0 2-16-16,0-2-2 0,0 2 12 0,0-3-12 16,0 2 11-16,0-3-4 0,0 3 2 15,0-3-10-15,0-1-1 0,0-5 15 0,0 9-9 16,0-3-4-16,0 0 1 0,0-6 2 0,0 8 12 15,0-8-1-15,0 5-12 0,0-5 14 16,0 0-10-16,0 0 1 0,0 0 0 16,13 12-8-16,-12-12 1 0,2 2 12 0,0-2-3 15,-2-2-10-15,1 2 17 0,0 0-3 0,-1 0-4 16,0 0-6-16,2 0 12 0,-2 0-2 16,0 0-9-16,1 0-4 0,1 0-2 0,-1 2 2 15,-2-2 5-15,1 0 1 0,3 0 13 0,-2 0-14 16,5 0-4-16,-7 0-1 0,0 0-10 15,14 0 23-15,0 0-11 0,19 9-14 0,-18-9-22 16,-7 0 7-16,0 0 8 0,3 0-4 0,21-13-16 16,-18 8 9-16,-5-1 18 0,-1 2-3 0,1 0 13 15,-4 0 13-15,-1 1 14 0,-2-1-5 16,1 3 16-16,0-2 3 0,-2 1 6 0,1 1-3 16,-2-1 4-16,0 0-23 0,0 2 3 15,0 0-7-15,-3 2 12 0,0-2-24 0,0 3 9 16,1 0 9-16,-1 1-11 0,-1 1-2 0,4 0-12 15,-3 10 22-15,-3 0-38 0,6-2-25 0,0-6-18 16,0 5-71-16,12 16 13 0,-6-13-303 16,1-1 64-16,3 0 4 0,2-1 41 0,-5-2 12 15,5 4 44-15,-6-7 10 0</inkml:trace>
  <inkml:trace contextRef="#ctx0" brushRef="#br0" timeOffset="4180.37">22664 7854 610 0,'0'0'243'0,"0"0"-35"16,0 0 1-16,0-12-37 0,0 12-13 0,0 0-17 0,0 0-16 0,13-22-26 15,-13 19-6-15,0 2-28 0,0 0 9 16,3 1-19-16,-3-1-5 0,0 2-9 0,1 0-8 16,-1 2-1-16,-1 0-5 0,-2 2 11 0,3 1-1 15,-2 12-7-15,2-11-12 0,0 1 2 16,-7 19 1-16,3-11-6 0,2 1-4 0,-2-1 14 15,1-2-6-15,2-4-5 0,0-1-9 0,-1 1 16 16,2-1 2-16,-2-3-1 0,2 0-14 16,0-1-31-16,-1 1-40 0,-2 1-19 0,3-4 9 15,0 2-154-15,0-5-85 0,0 0-39 16,5 3 43-16,-5-5-27 0,1-1 52 0,-1-2-37 16</inkml:trace>
  <inkml:trace contextRef="#ctx0" brushRef="#br0" timeOffset="4380.49">22581 7865 219 0,'-2'-6'362'0,"1"4"-55"0,1-1-31 0,-2 1-33 0,1 0 12 0,0 1-56 0,-1-2-25 0,1 0-12 16,0 2-11-16,1 1-18 0,1-2-12 16,-2 2-14-16,2-2-8 0,0 0-26 15,2 1-8-15,1-1-15 0,1 1-19 0,2 0-18 16,0-1-48-16,8-3-33 0,4 1-37 0,-1 3 8 15,4-2-96-15,-4-2-43 0,-3 2-136 0,8 2-4 16,-9 1 76-16,0-1 6 0,6 1-25 16,-14 0-16-16</inkml:trace>
  <inkml:trace contextRef="#ctx0" brushRef="#br0" timeOffset="4714.26">22880 7835 237 0,'2'5'194'0,"-1"-2"3"0,0 4-13 0,2-3-10 0,-1 0-51 0,-3 3-14 0,2-2 6 0,-1 0 0 0,0 0-15 16,0-5-14-16,0 0 1 0,0 9-12 0,0-3-14 16,0-6 4-16,0 8-34 0,0-2 24 15,0-6-27-15,0 8 7 0,0 0-17 0,0-8-9 16,18 19-11-16,-6-13 13 0,-5-2 2 16,2-1 2-16,-2 1-10 0,1-1-4 0,-5-1 9 15,6-1-3-15,-4 3 0 0,1-3-21 0,9 3 23 16,-5 1-11-16,-1-4-5 0,0 0 28 0,0 1-24 15,-1-1-4-15,-2 2-2 0,0-2-3 16,2 1 3-16,-2-2 12 0,2 0 35 0,-1 2 10 16,0-2 3-16,11 5 19 0,-11-5-5 0,1 0 7 15,1 0-8-15,0 0 4 0,0 0-10 16,-2 0-5-16,-7 0 15 0,7 0-14 0,5-10-66 16,-9 4-69-16,0 3 7 0,-3-2-302 0,-3-1 0 15,-1-9 1-15,-5 1 79 0,-4-1-38 0,3-1 49 16,-1 7 50-16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06T09:56:19.6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4668 15034 314 0,'0'0'107'0,"0"0"19"0,0 0 6 0,0 0-24 0,0 0-3 0,0 0-19 0,0 0 5 15,0 0 4-15,0 0-27 0,0 0 21 16,0 0 8-16,0 0 14 0,0 0-47 0,0 0 28 16,0 0-30-16,0 0 5 0,0 0 18 15,0 0-16-15,0 0 6 0,0 0 1 0,0 0-4 16,0 0 6-16,0 0-6 0,0 0-18 16,0 0-6-16,0 0-2 0,0 0-12 0,0 0-5 15,0 0 15-15,-4 5-17 0,0-7 7 0,-9-4-21 16,1-2 9-16,-1 1 2 0,1-1-7 15,-5 1-6-15,3-3 9 0,-3 0-19 0,4 0 18 16,1-2-9-16,-1 1-2 0,0 1-4 16,-2-2 7-16,5 1-4 0,-2 1 12 0,2-2-18 15,-2 3 4-15,4 1 3 0,-3-2 3 0,3 3-13 16,-2 0-4-16,5 2 4 0,0 1 15 0,1-1-7 16,0 0-14-16,0 3 13 0,2-2-7 15,-2 0 5-15,0 1 0 0,2 1-3 0,-1 0 0 16,1-1 1-16,-1 1-6 0,2-1 2 15,-2 1 7-15,1 0-7 0,-1 0-6 0,3 1-4 16,-3 0-5-16,3-2-2 0,-1 0-12 0,0 2-10 16,1 1 11-16,-1 0-23 0,-1-1-42 15,2 1 8-15,0 0 9 0,0 1-47 16,3-1-4-16,-1 1-99 0,-2 0-110 0,3 1 9 16,0-1 15-16,-1 2 19 0,3 0-25 15</inkml:trace>
  <inkml:trace contextRef="#ctx0" brushRef="#br0" timeOffset="350.41">4689 15001 275 0,'-12'-10'208'0,"-1"-1"-11"0,0-1-65 0,1 1-14 0,-2-2 8 0,2 2-32 0,0 0 22 16,1-3-4-16,0 4-18 0,0 1-40 0,-1-3 13 16,3 1-2-16,0 1-16 0,-2 1-13 15,0-2-2-15,1 0 13 0,1 1-11 0,1 2-1 16,1 2 3-16,0-2-13 0,4 4-3 15,-3 1-18-15,4-1 5 0,-1 0-17 0,2 2 17 16,-2-1 5-16,1 0-39 0,-1 1 4 16,2 0-15-16,-2 1 3 0,3-2-86 0,-1 2-46 15,-1-1-54-15,1 0-126 0,1 2 56 0,0 0 10 16</inkml:trace>
  <inkml:trace contextRef="#ctx0" brushRef="#br0" timeOffset="683.65">4607 14932 275 0,'-17'-12'176'0,"1"4"-32"0,0-4-4 0,1 0-1 0,2 0-43 0,0 1 3 16,0 2-9-16,0-4-20 0,1 3 2 0,-2 0-26 16,4-1 10-16,2 0-11 0,-1 3-5 15,2 1-13-15,1 2-3 0,4-1-52 0,-2 1-12 16,0 1-6-16,3 1-14 0,0-2-42 0,-2 1-71 15,-1 2-62-15,3 0-94 0,-1 0 25 0</inkml:trace>
  <inkml:trace contextRef="#ctx0" brushRef="#br0" timeOffset="1066.29">4608 14957 295 0,'-4'-1'205'16,"1"-1"-43"-16,-4 0-44 0,3 0 26 0,-1-1-55 0,0 0 12 0,-9-4-27 0,6 1 1 0,-6-2 4 0,4 1-21 16,3-3-9-16,-4-1 32 0,1-1-49 0,1 1 23 15,0-2 2-15,0 2 7 0,-1-3-22 16,2 2-10-16,-2-2 6 0,-1 1-12 0,3 1-6 16,1 0 7-16,-3 2-6 0,5 0-26 15,0 1 18-15,0 3 3 0,1 1-10 0,0 1 0 16,0 0 1-16,2 0-30 0,-2 1 5 15,0 3-41-15,4-3-34 0,-1 2-28 0,-2 0-24 16,3-2-64-16,-1 2-99 0,1-1-16 0,1 4 4 16</inkml:trace>
  <inkml:trace contextRef="#ctx0" brushRef="#br0" timeOffset="1416.5">4561 14954 418 0,'-6'-3'220'0,"-9"-1"-28"0,3-2-40 0,0-2-7 0,-2 1-25 0,4-3-23 0,-2 1-1 0,2 0-13 15,-1-1-17-15,0-1-9 0,0 2-13 0,1-3 2 16,-2-2 13-16,5 1 10 0,-1 2-9 16,-4-3-41-16,2 2 10 0,4 1-2 0,-1-2 4 15,1 6-13-15,-2-2 6 0,5 1-3 16,-1 2 2-16,1 0-36 0,-1 1 8 0,3-1-2 16,-2 3-19-16,1-1-5 0,-1 1 3 15,2-1-53-15,0 1-39 0,-1 1-60 0,2 0-82 16,0 0-48-16,0 1 4 0,0 1 37 0</inkml:trace>
  <inkml:trace contextRef="#ctx0" brushRef="#br0" timeOffset="7246.06">5805 14259 336 0,'-15'0'147'0,"15"0"8"0,0 0-31 0,-15 0-4 0,-2 14-38 0,15-14 28 0,0 0-31 16,-2 1-5-16,3-1 12 0,-1 0-41 0,2 1 8 15,2 0-5-15,0 1 9 0,1-1-15 0,3 0-19 16,12 2 4-16,1-3-14 0,8 0-8 16,-14 0 8-16,9 0 11 0,6 0-10 0,1 0 27 15,34-12-3-15,-27 9-30 0,3-1 21 16,1-2 18-16,-3 2-15 0,1 0-47 0,3-1 32 15,-1 3 6-15,0-2-7 0,-2 1 7 0,1-1 1 16,1 0-15-16,0 0-4 0,-3 0 2 0,-1 0-51 16,-1 0 11-16,-3 1 3 0,3 1 3 15,-4-1 2-15,-3-1-17 0,-1 2 5 0,-2-1-14 16,-4 2-42-16,-3-3-56 0,-1 1-42 16,-6 0-90-16,-5 2-42 0,1-2 35 0</inkml:trace>
  <inkml:trace contextRef="#ctx0" brushRef="#br0" timeOffset="7595.87">6004 14470 304 0,'7'-1'126'0,"12"0"-19"0,0-3-13 0,-9 4 22 0,21-5-10 0,-9 1-35 0,1 2 15 15,4 0-13-15,1-4-9 0,0 4-6 0,1-3-29 16,-1 0 25-16,1 0-11 0,-1 0 2 0,1 1-1 15,0-1-24-15,1 0-17 0,-3 3 13 16,1-2 3-16,-1-1 8 0,-2 4-22 0,1-3 3 16,-2 2 0-16,-2 0-52 0,-3 0-79 15,3-1-71-15,-7 0-61 0,-1 1-30 0,-14 2 17 16</inkml:trace>
  <inkml:trace contextRef="#ctx0" brushRef="#br0" timeOffset="7962.34">5818 14747 347 0,'8'0'133'0,"2"0"1"0,9-2-26 0,-8 2 18 0,5 0-37 0,7 0 17 0,24-9-16 0,-17 6 10 16,-1-3-19-16,2 2-19 0,-2 0-18 15,3 1 19-15,-3-2-7 0,3 1-41 0,-1-1 13 0,0 0 31 16,-3 1-16-16,4-1-37 0,0 0 10 15,-4-2 20-15,3 2-6 0,-2 0-1 0,-1 2-13 16,-2-1-13-16,0 0-18 0,1 1 3 16,-2 1-101-16,-2-5-104 0,-3 0-85 0,-2 4 5 15,-1-1-16-15</inkml:trace>
  <inkml:trace contextRef="#ctx0" brushRef="#br0" timeOffset="8312.15">5866 14908 491 0,'16'-1'119'0,"3"-1"13"0,-9 2-42 0,25-8 13 0,-11 2 15 16,3 1-14-16,1 1-33 0,4-2 14 0,-2 0-7 15,0 0 1-15,-2 0-46 0,1 0 32 16,-2-3-34-16,2 4 20 0,0-2-21 0,2 2 13 16,-2-3-27-16,3 2 19 0,-4 0-1 15,-1 0-2-15,1-2 0 0,-4 0-7 0,3 2-26 16,-5-1 4-16,1 2 0 0,1-3-91 0,-1 0-98 15,-5-1-128-15,3 1 0 0,-1 1 28 0,-5-3 12 16</inkml:trace>
  <inkml:trace contextRef="#ctx0" brushRef="#br0" timeOffset="20105.16">13879 14884 322 0,'0'0'198'0,"0"0"-42"0,0 0-7 0,-14 0-7 0,14 0 2 0,0 0-33 0,0 0-32 0,0 0-4 0,0 0 17 15,0 0 7-15,0 0-52 0,0 0 25 16,0 0-15-16,0 0-19 0,0 0 10 0,0 0-1 16,15 13-26-16,0-16 19 0,6 2-3 15,-6-3-8-15,6 2-3 0,-1-1 14 0,-2 0-2 16,4-1-18-16,1 0 3 0,-4-1-14 15,3 2 19-15,0-3-22 0,-6 3-19 0,3-1-19 16,-6-1 15-16,2 0-14 0,-6 2 5 16,3 1-61-16,-7 1-27 0,0-1-16 0,-1 1-59 15,-3-1-75-15,0 0-51 0,-1 2-6 0,0 0 34 16</inkml:trace>
  <inkml:trace contextRef="#ctx0" brushRef="#br0" timeOffset="20421.98">13916 14916 272 0,'-3'0'272'0,"1"0"-60"0,-1 0-21 0,2 0-40 0,-2 0-16 0,-1 0 2 16,2 0-26-16,2-1-12 0,0 1 4 0,2-2-31 15,3 2-15-15,-1-1 20 0,1 1-28 0,3-1-4 16,0-1 7-16,10 2-19 0,-9 0-19 16,20-4 11-16,-6-1-13 0,-4 2-9 0,0-2-14 15,-1 1-11-15,-1 0-33 0,2-2 7 16,-5 5-93-16,3-6-62 0,-3 2-132 0,-3 1 11 15,-3-1 34-15,1 1 10 0</inkml:trace>
  <inkml:trace contextRef="#ctx0" brushRef="#br0" timeOffset="21689.24">13994 14952 288 0,'0'0'212'0,"0"0"-72"0,0 0-20 0,0-13 22 0,0 13-29 0,0 0-39 0,0 0 31 16,0 0-39-16,-4-24 39 0,10 21-20 0,-2 0-30 16,1 1 15-16,-1 0-15 0,2-2-12 0,7-3-7 15,-3 2 5-15,1 2 17 0,-3-1-15 0,-1 0 9 16,1 2-16-16,8-4-17 0,-6 2 9 16,1 3 5-16,-2-3-14 0,-4 2 9 0,1 0-5 15,-2 1-6-15,0-1-28 0,0 0 15 16,-2 1-24-16,1 1 17 0,2-1-32 0,-3 1 23 15,-2 0 1-15,0 0-83 0,0 0-30 0,0 0-33 16,3 4-102-16,-6-2-42 0,1-1 22 0,-3 1-25 16</inkml:trace>
  <inkml:trace contextRef="#ctx0" brushRef="#br0" timeOffset="22254.2">13949 14928 527 0,'0'0'120'0,"0"-2"-29"0,0 1 3 0,3-2-6 0,-1 0 10 0,2 2-1 0,-1-2-17 0,4 0-28 0,6-3 4 0,2 0-5 0,1-1-5 15,0 1-3-15,0 0-3 0,0 2-3 0,0-5-9 16,0 6-20-16,0-6-14 0,-1 3 45 15,-1 0-20-15,1 3-14 0,-5-2 3 0,-2 1 21 16,-3 0-25-16,2 1-12 0,-4 3 0 16,0-3-40-16,0 1 4 0,-2 2 5 15,-1 0 23-15,0 0-14 0,-4 0-6 0,0 3-8 0,2-1 24 16,-5 0-6-16,2 2-33 0,0-2 12 0,-8 4 21 16,-1 2-11-16,4-3 2 0,-4 1 2 15,1 2-2-15,5-2 19 0,2-2 16 0,1 1 9 16,0-3-24-16,1 1 4 0,0-1-4 0,2 1 8 15,-1-2 12-15,-1 0 2 0,1 0-1 16,0 0 57-16,2 2-6 0,-2-1-38 0,3-2-2 16,0 0 17-16,0 0-5 0,1 0-18 0,2-2 7 15,0 1-4-15,0-1 10 0,4 0-4 16,-4 0 0-16,1-1 6 0,11-3-1 0,-3-1 0 16,1 0-3-16,-2 0-2 0,0 0-20 15,1 1 16-15,-1 0-14 0,-4 1 3 0,1 0 24 16,0 0 14-16,-3 1 1 15,1 1-35-15,-2 1 2 0,1-1 0 0,-2 1 16 0,-1 0 18 16,3-1-7-16,-4 2-12 0,2 0 12 0,0-1-5 16,-2 0-17-16,0 2 2 0,1-1-27 15,0 0-8-15,-2 1 22 0,0 0 8 0,1 0-33 16,-1 0 1-16,0 0-134 0,2 2-152 0,-2-2-7 16,0 2 15-16,1-2 10 0</inkml:trace>
  <inkml:trace contextRef="#ctx0" brushRef="#br0" timeOffset="25252.9">11241 14283 229 0,'0'0'119'0,"0"0"-19"0,0 0-35 0,0 0 10 0,0 0-31 0,0 0 16 0,0 0-10 16,0 0 4-16,0 0 6 0,0 0-40 15,0 12 38-15,0-12-25 0,5 14-17 0,5-14 11 16,-1 0-16-16,8 0 13 0,24 7-13 16,-14-7-14-16,-13 0 23 0,6 0 0 0,8 0 4 15,0 0-1-15,3 0-4 0,0 0-2 16,2 0-1-16,0 0-2 0,-1-7 13 0,31-2-2 15,-27 7-3-15,-3 2-3 0,0-3-2 0,2-1 0 16,-1 3 10-16,1 0-1 0,-3-2 17 0,-2-1-37 16,2 0 13-16,-17 4-3 0,5 0-2 15,1 0-9-15,-1 0 5 0,-2 0 1 0,-4 0-28 16,-3 0 1-16,0 0-44 0,-2 0-43 0,-4 0-16 16,-5 0-101-16,7 0-56 0,-7 0-32 15</inkml:trace>
  <inkml:trace contextRef="#ctx0" brushRef="#br0" timeOffset="42693.11">17259 14857 419 0,'0'0'217'0,"0"0"-41"0,0 0-20 0,0 0 8 0,0 0-13 0,0 0 6 0,0 0-2 16,0 0 3-16,0 0-4 0,0 0 2 0,0 0-33 16,0 0-16-16,0 0-7 0,0 0-9 15,-14 0 1-15,14 0 15 0,-24-7-1 0,12-4-34 16,3-2 0-16,2 2 6 0,-4-3-24 0,1 2-6 15,-1-4 9-15,-1 4-2 0,3-4-12 0,-4 2 21 16,3-1 2-16,0 1-21 0,1-2-17 16,-5 1-9-16,9 2 35 0,-4-1-24 0,-1 2-5 15,4-1 6-15,-1 2-21 0,-2-2 23 16,4 4-22-16,1 1 5 0,-5-5 24 0,5 6-25 16,-1 2-9-16,2 0 16 0,-2 0-15 0,4 2 13 15,0 1-7-15,-1 0 10 0,1 0-26 0,0 0 1 16,1 1 5-16,-1-1-6 0,-1 2 0 15,2-2 11-15,-1 1-13 0,1-1 3 0,-1 1 20 16,-1 1-13-16,2-2-10 0,-1 1 2 16,1 1-10-16,0 0 3 0,0 0 1 0,0 0 24 15,0 0-19-15,0 0 2 0,0 0 1 0,0 0 8 16,0 0-20-16,0 0-9 0,0 0 24 0,0 0-25 16,0 0 3-16,-1-6 12 0,1 6-28 15,0-1-30-15,-1 1-16 0,1 1-35 0,1-1 12 16,-2 0-108-16,1 0-86 0,1 0-133 15,0 0 71-15,3 0-22 0,-3 1 78 0,2-2-7 16,1 1 32-16,1 0 9 0</inkml:trace>
  <inkml:trace contextRef="#ctx0" brushRef="#br0" timeOffset="44192.08">20557 14905 267 0,'0'0'104'0,"0"0"-1"0,0 0-36 0,0 0-5 0,0 0 14 0,0 0-11 0,0 0-5 0,0 0-11 15,0 0 0-15,0 0-6 0,0 0-3 0,0 0-5 16,0 0 33-16,0 0-9 0,0 0-13 0,0 0-13 15,-14 0 6-15,14 0 16 0,0 0 3 16,0 0 4-16,0 0-4 0,0 0-2 0,0 0-22 16,0 0-9-16,0 0 19 0,0 0 10 15,0 0 1-15,0 0-19 0,0 0 19 0,0 0 7 16,0 0-17-16,0 0-11 0,0 0 14 16,0 0 9-16,0 0 3 0,0 0 6 0,0 0-8 15,0 0 1-15,0 0 0 0,0 0-3 16,0 0 0-16,0 0-5 0,0 0 10 0,0 0-3 15,0 0-2-15,0 0-14 0,0 0-4 0,0 0 0 16,14-28 3-16,2 19-4 0,5 0-2 16,2-2-11-16,-1 1 5 0,4-1-6 0,2-1-20 15,-1-2 10-15,1 0-4 0,1 0 2 0,-1-1-12 16,2 0 4-16,-2 0 6 0,-5 0-10 16,1 3-2-16,-1-1 5 0,0-2-2 0,-3 3-3 15,-3-1 10-15,-1 1 6 0,-1 2-7 16,-2 0-4-16,-2 2 9 0,-6 1 11 0,2 0-4 15,-2 2-4-15,-1 2 10 0,-2 0 2 16,1-1-11-16,-2 3-3 0,3-1-5 0,-1-1 17 16,-1 1-17-16,1 1 0 0,-2 0 4 0,2 0-9 15,-3 1 11-15,1-2-10 0,0 1 10 16,0 0-15-16,1 1 2 0,-1-1-5 0,0 0-8 16,-1 0 12-16,0 1-7 0,0 0-10 0,0 0 0 15,2 0-3-15,-4 0-5 0,0 2-59 16,-3-1-58-16,-11 4 12 0,0-1-310 0,-3-1 56 15,0-1 30-15,4-2 49 0,-4 4 14 16,6-4 2-16,3 2 55 0</inkml:trace>
  <inkml:trace contextRef="#ctx0" brushRef="#br0" timeOffset="50125.36">18057 13951 409 0,'-14'0'154'0,"14"0"-40"0,0 0-12 0,0 0 39 0,0 0-43 0,0 0 1 0,-13 0-12 0,13 0-3 16,0 0-1-16,0 0-1 0,0 0-37 0,0 0 7 15,-22 1 14-15,22-1-18 0,0 0-9 16,0 0 1-16,0 0 15 0,5 1-24 0,-1-1-16 16,5 0 9-16,14 4-6 0,-6-4-18 0,7 0 13 15,5 0 5-15,7 0 5 0,5 0-5 16,1 0-14-16,7 0-11 0,3 0 2 0,2 0 25 16,5 0-28-16,2 0 33 0,4 0-15 0,3 0-1 15,-3 0-13-15,2 0 25 0,-2 0-10 0,-4 0-3 16,-1 0-4-16,-5 0-23 0,-5 0 32 15,-1 0 1-15,39-9-25 0,-53 6 22 0,-1 3 0 16,-3-2 22-16,-4 0 8 0,-4 2-12 16,-8-4-1-16,2 4-20 0,-7-1-1 0,-2 1 12 15,-2-4-11-15,-1 1-21 0,-3 1-9 0,-2 0-18 16,3 1-27-16,-4 1 5 0,-1-3-133 16,-1 2-134-16,-4 1 7 0,5 0 0 15,-3 0 42-15</inkml:trace>
  <inkml:trace contextRef="#ctx0" brushRef="#br0" timeOffset="50440.11">19274 13990 533 0,'-4'-1'237'16,"4"2"-41"-16,0-4-42 0,5 3-22 0,2 0-17 0,16 0-5 0,-11 0-7 0,13 0-8 0,4 0-24 0,6 0 2 15,2 0-16-15,6 0-7 0,2 0 21 0,2 0-16 16,1 0-9-16,-4 0 2 0,1 0-8 16,0 0 1-16,-7 0-27 0,-1 0 23 0,-1 0-10 15,-4 0-19-15,-4 0 13 0,-2 0 2 16,-6 0-12-16,-5 0-17 0,10-8-9 0,-19 6-23 15,-5 2-37-15,-2 0 7 0,-3-1-147 0,-1 1-120 16,-3 0 6-16,-13-1 23 0,12 1-14 16,-9 0 42-16</inkml:trace>
  <inkml:trace contextRef="#ctx0" brushRef="#br0" timeOffset="50722.33">18744 14048 339 0,'-10'-3'242'0,"3"2"-26"0,-1 0-40 0,3-1-27 0,1 1-6 0,3 0-32 0,2 0-17 0,1-1-10 15,6 2-17-15,16 2-32 0,-8-2-19 16,9 0-35-16,4 0 2 0,4 0-20 0,36 10-17 16,-30-8-10-16,2-1-17 0,0 3-25 15,1-2-99-15,1-1-70 0,3 0-13 0,-2 0-18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06T09:58:13.4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15442 11003 219 0,'-14'0'284'0,"14"0"-85"0,-14 0-43 0,-4-20 24 0,12 20-2 16,-1 2-26-16,2-2-5 0,-1-2-21 16,3 4-17-16,3-2 2 0,0 0-12 0,0 0-7 15,-9 0-23-15,9 0 8 0,-7 0-6 0,7 0-4 16,0 0-8-16,0 0-9 0,0 0-11 16,-10 1 6-16,18-1 4 0,17 0-16 0,-9 0 3 15,10 0-6-15,6 0-2 0,5 0-11 0,4 0-12 16,4 0 9-16,-1 0 0 0,6 0-7 15,-2 0-9-15,1 0 6 0,1 0-7 0,-1 0-7 16,-2 0 1-16,-2 0 6 0,0 0 14 0,-3 0-9 16,-2 0 7-16,-2 0 7 0,-2 0-10 15,-3 0-5-15,-4 0-16 0,-2 0 13 0,-6 0 1 16,-1 0 3-16,-5 0-1 0,-2 0 11 0,-1 0-11 16,-6 0 1-16,2 0 6 0,-8 0-5 15,6 0 4-15,-6 0-12 0,0 0 3 0,7 0-35 16,-7 0-33-16,2-13-49 0,-6 12 11 0,-2 1-187 15,-18-5-43-15,11 5 13 0,-8 0 56 16,-4 0-39-16,-6 0 44 0,-1 0 5 0</inkml:trace>
  <inkml:trace contextRef="#ctx0" brushRef="#br0" timeOffset="249.2">15630 10999 546 0,'-22'-5'333'0,"6"3"-19"0,0-3-58 0,6 3 5 0,0-3-41 0,2 3-5 15,4 0 12-15,1 2-30 0,-3 0-44 0,6-1-14 16,3-1-11-16,3 1-15 0,17-2-9 16,4 1-29-16,10 2 22 0,0 0-13 0,-20 0-25 15,13 0-13-15,6 0 3 0,-1 0-5 16,3 0-21-16,3 0-14 0,1 0 29 0,-1 0-10 16,-1 0-8-16,1 0-20 0,-1 0 2 0,-5 0-2 15,4 0-22-15,-3 0 4 0,1 0-20 0,-3 0-21 16,-2 0-12-16,-4 0-49 0,-5 0-36 15,-1 0 13-15,-5 0-245 0,-7 0 21 0,-2 0-24 16,-8 0 70-16,4 8 18 0,-8-7 22 16,-3 2 26-16,-4 7 18 0</inkml:trace>
  <inkml:trace contextRef="#ctx0" brushRef="#br0" timeOffset="849.32">15688 12100 684 0,'-18'-4'304'0,"7"1"-6"0,0-1-12 0,2 1-14 0,1 0-10 0,1 0-12 0,0 1-40 16,2-1-12-16,0 2-23 0,1 0-18 15,0-2-18-15,-1 2-15 0,2-1-12 0,0 1-13 16,0-1-10-16,3 2 18 0,4-2-19 16,1 2-10-16,6 0-29 0,15 3-4 0,-10-3-6 15,8 0-17-15,5 0-20 0,33 9-24 0,-26-8 3 16,-2-1-26-16,2 2-2 0,0-2-22 0,-21 0-18 16,11 0-20-16,2 0-65 0,5 0 17 0,-1 0-127 15,31-16-137-15,-40 12 65 0,-2 0-11 16,-9 0 20-16,-6 1 41 0,-3-2 22 0,-3 1-10 15,-3 1 43-15</inkml:trace>
  <inkml:trace contextRef="#ctx0" brushRef="#br0" timeOffset="1031.94">15745 12096 215 0,'-11'2'457'0,"0"-2"-82"0,4 0-75 0,0 1-43 0,4-1-1 0,-4 0-74 0,5 0 19 0,2 0-33 0,0 0-31 15,-6-3-18-15,12 1-4 0,1 4-19 0,16-4-37 16,-11 2-48-16,7 0-81 0,6 0 8 16,5 0-322-16,33-10-4 0,-33 5 88 0,0 0 12 15,2-3-24-15,-4 0 6 0,-1-6 15 0</inkml:trace>
  <inkml:trace contextRef="#ctx0" brushRef="#br0" timeOffset="16474.71">21624 4760 383 0,'0'0'121'0,"0"0"21"0,0 0-32 0,0 0-8 0,0 0-23 0,0 0 31 16,0 0-15-16,0 0-9 0,0 0-23 0,0 0 14 16,0 0-5-16,0 0 6 0,0 0-37 15,0 0 7-15,0 0 2 0,0 0-28 0,0 0 6 16,0 0 4-16,0 0 5 0,0 0-6 16,0 0 3-16,0 0 4 0,0 0-26 0,0 0-17 15,0 0 35-15,0 0-17 0,0 0-13 0,0 0 15 16,0 0-9-16,0 0-6 0,0 0-2 15,0 0 24-15,0 0-2 0,0 0 12 0,0 0 0 16,0 0 0-16,0 0-20 0,24 1-1 16,-11-1 15-16,9 0-3 0,7 0 2 0,4 0-20 15,-1 0 23-15,8 0-9 0,1 0-2 0,2 0-11 16,6 0 7-16,4 0-2 0,1 0 0 0,4 0-8 16,3 0 24-16,0 0-38 0,-2 0 25 15,1 0-4-15,-2 0-2 0,-3 0-4 0,-5 0-3 16,-1 0-11-16,-6 0 13 0,-1 0 6 0,-8 0-9 15,1 0 27-15,-4 0 32 0,-5 0 21 16,0 0 1-16,-5 0 13 0,-5 0 6 0,-3 0 2 16,-2 0 18-16,-4 0-28 0,-7 0-4 0,7 0 3 15,-7 0-6-15,7 0-40 0,-7 0 32 0,14-13-28 16,-14 13-2-16,2-1-30 0,-2 1-26 16,0 0-12-16,0-3-51 0,0 3-34 0,-3-1 12 15,-4 1-168-15,1 0 23 0,-1-1-215 16,-14 0 30-16,1-5 67 0,1 3 32 0,5-2 26 15,-4 1 44-15,-1-2-66 0</inkml:trace>
  <inkml:trace contextRef="#ctx0" brushRef="#br0" timeOffset="18355.93">2775 5559 314 0,'0'0'190'16,"0"0"-18"-16,0 0-10 0,0 0-23 0,0 0-7 0,0 0-38 0,0 0 25 0,-13 0-26 0,13-13-10 15,0 13-16-15,0 0-20 0,0 0 1 16,0 0-3-16,0 0-14 0,0 0 23 0,0 0-40 16,0 0 16-16,0 0-6 0,0 0-7 15,0 0-2-15,0 0 2 0,0 0 12 0,0 0-21 16,0 0 5-16,0 0-3 0,0 0 0 0,0 0-3 16,0 0 6-16,0 0 6 0,0 0-14 15,0 0-1-15,16 0 0 0,-1 2 19 0,3 2-21 16,7 1 7-16,1 0 10 0,5-2 2 0,-1-2-21 15,4 0 3-15,0-1 9 0,3 0-27 16,-15 0 19-16,11 0-5 0,10 0 21 0,4 0-14 16,5 0-9-16,3 0 6 0,0 0-3 0,5 0 3 15,0 0-26-15,4 0 22 0,-1 0 8 16,3 0-32-16,1-5 32 0,0 5-21 0,75-12 19 0,-69 12-19 16,3-3 26-16,0 2-1 0,2 0-8 15,2-2 9-15,-4 0-5 0,1 2 3 0,-5-2-13 16,-1 2 3-16,-1-2 6 0,-2 1-1 15,-4 0-6-15,0-2 22 0,-4 2-13 0,-4-1-2 16,-2 2-22-16,-6-1 10 0,0 0 26 16,-7 1-45-16,-3-1 26 0,-3-3-9 0,-3 4 12 15,0-3 30-15,-7 4 5 0,-2-2 1 0,-2 1-3 16,-4 0-1-16,-2 1 5 0,-6-1-4 16,-1-2-14-16,-2 3 4 0,0 0 3 0,-1 0-6 15,-1 0 11-15,-1-1-17 0,-1 1 6 16,0-2-24-16,1 2-25 0,0 0 3 0,-1-1-284 15,-2-1-55-15,2 0 25 0,-2-1 11 0,0 3-1 16,0 0 23-16</inkml:trace>
  <inkml:trace contextRef="#ctx0" brushRef="#br0" timeOffset="18506.03">5499 5538 653 0,'0'3'290'0,"-2"-2"-58"0,2 2-61 0,0-2-56 0,-5-1-49 0,1 0-8 16,1 1-144-16,0 2-161 0,-3-3-47 0,-1 0-9 16,-1 0 5-16</inkml:trace>
  <inkml:trace contextRef="#ctx0" brushRef="#br0" timeOffset="20371.84">21520 3896 262 0,'0'0'169'0,"0"0"-14"0,0 0-49 0,0 0 3 0,0 0-5 0,-14 0-43 0,14 0 8 0,0 13-25 15,0-13 23-15,0 0 11 0,0 0-34 16,0 0-28-16,0 0 32 0,0 0-14 0,0 0-8 16,0 0 0-16,0 0 40 0,0 0 12 15,0 0 7-15,0 0 5 0,0 0 2 0,0 0-6 16,0 0-14-16,0 0-3 0,5 15 4 0,8-26 1 16,-1 0-8-16,0-1-9 0,0-3-9 15,0-1-15-15,0-2 8 0,-3-2-3 0,0-1-20 16,1 0 12-16,-3 1-2 0,-1-3-10 15,2 1 0-15,-3 0 5 0,1 3 0 0,-2 2-2 16,1-1 1-16,-2 3-2 0,1 4-11 0,-1 1 7 16,-2 1 1-16,2 3 1 0,-3 1-1 0,1-1-4 15,1 2 5-15,-1 0-6 0,-1 2-12 16,1-1 12-16,-1 0-7 0,0 0-2 0,2 2-8 16,-2-3 8-16,1 4-4 0,-1 0 3 0,0 0-14 15,0 0 8-15,0 0 10 0,-1 11-5 16,1-6-10-16,-2 3-2 0,2 8 17 0,0-9-6 15,0 6-12-15,0 2 6 0,0 3-3 0,0-2 8 16,0 3 3-16,0-3 5 0,0 4-1 16,0-2 1-16,0-1-5 0,0 0 0 0,8 16-1 15,-3-18-3-15,-1-1 5 0,6-1-3 0,-5 0 3 16,4-2 8-16,-1 2-9 0,-1-6-4 16,4 2 4-16,-5-2 4 0,2-1-9 0,-1-2 3 15,1-1-1-15,10 2-5 0,-4-2 11 16,-2-2-13-16,-2-1 2 0,0 0 12 0,3 0-6 15,2 0-9-15,16-14-11 0,-17 4 8 0,4 0 4 16,-3-4-2-16,1 0 7 0,-5-3-13 0,2 3 7 16,-3-4 7-16,-1-1 5 0,1 1-24 15,-3 2 20-15,-2-2-1 0,1 2-5 0,-2 1-2 16,0 3 7-16,-2 0-2 0,0 3 4 0,-1 1-5 16,-1 0-1-16,0 4 8 0,0 4 5 15,0 0-7-15,0-8 19 0,0 8-18 0,0-9 10 16,0 9-11-16,0-6 11 0,0 6-6 0,0 0 3 15,0-8-14-15,0 8 3 0,0-6 1 16,-1 8-5-16,-2 1 18 0,-1 2-2 0,-1 8-18 16,1 1-2-16,-1 3 11 0,-4 0 5 15,7 2 2-15,-5 0 0 0,6 0-10 0,-3-1 5 16,3 1-2-16,-2 1 9 0,3-2-5 0,-1-2-6 16,1-7-7-16,0 1 6 0,0 1 6 15,0 0-7-15,0-2-23 0,0 0-10 0,17 15-16 16,-14-11-22-16,5 0 6 0,1-2-96 0,-5-5-117 15,5 0 21-15,-3-4-130 0,1-2 25 0,-1 0 11 16,-6 0-1-16</inkml:trace>
  <inkml:trace contextRef="#ctx0" brushRef="#br0" timeOffset="20621.1">22313 3846 299 0,'0'3'281'0,"-2"-2"-55"0,2-1-6 0,-1 1-37 0,-2 0-20 0,1-1-9 0,2 1-29 0,3-1-19 0,2 0-18 16,-3 2-7-16,3 0-4 0,2-2-29 15,11 3-30-15,-4-2-39 0,6 1 4 0,-4-2-171 16,-4 0-189-16,1 0 28 0,-4 1 23 0,-9-1 8 16</inkml:trace>
  <inkml:trace contextRef="#ctx0" brushRef="#br0" timeOffset="20787.68">22285 3950 304 0,'-4'2'301'0,"0"-1"-59"0,0 1-22 0,4-1-34 0,-2 2-29 0,2-3-15 0,2 2-13 16,1-1-12-16,4 1-37 0,13 2-34 0,1-3-55 15,2 1-1-15,-11-2-333 0,4 0 25 16,2 0 17-16,1 0 1 0,-4 0-12 0</inkml:trace>
  <inkml:trace contextRef="#ctx0" brushRef="#br0" timeOffset="36062.83">20201 5626 262 0,'0'0'340'0,"0"0"-54"0,0 0-49 0,0 0-23 16,0 0-23-16,0 0-16 0,0 0-33 0,0 0-9 16,0 0-22-16,0 0-5 0,39 2-14 0,-18-8-6 15,6 5-13-15,6 1 2 0,-1-4-9 16,4 2-10-16,8-1 1 0,4 2-8 0,5 1-7 16,5 0-12-16,1-1 8 0,-30 1-5 0,17 0-20 15,8 0 13-15,6 0-7 0,0 0 2 16,0 0-10-16,-2 0 1 0,-2 0-10 0,-4 0 17 15,-2 0-9-15,-4 0-2 0,-1 0-8 16,-7 0 4-16,-1 0-4 0,-2 0 3 0,-3 0-12 16,-3 0 6-16,-4 0 1 0,-5 0-19 15,13-14-53-15,-24 10-59 0,-1 0 11 0,-5 1-193 16,-3-1-88-16,-4 0 42 0,-1-1 14 0,-11-2 19 16,-4-3 11-16,-3 1 30 0</inkml:trace>
  <inkml:trace contextRef="#ctx0" brushRef="#br0" timeOffset="36262.44">20919 5604 413 0,'-13'0'305'0,"4"0"-56"0,1 1-11 0,1 1-17 0,2 0-19 0,0-2-36 0,2 0-22 0,3 0-13 16,0 0-14-16,0 0-24 0,-4-2 8 0,11 0-23 15,16 1-6-15,-12 1-6 0,12 0-18 16,30-5-19-16,-15 2-32 0,3 3-13 15,1-4-10-15,4 0-42 0,-2 2 0 0,3 0-22 16,2 0 9-16,-2-3-121 0,-1 1-93 16,0 1-75-16,-5-1 24 0,0 0 73 0,-8-1-18 15</inkml:trace>
  <inkml:trace contextRef="#ctx0" brushRef="#br0" timeOffset="38161.86">23612 5438 404 0,'0'0'87'0,"0"0"-11"0,0 0 15 0,0 0-27 0,0 0-7 0,0 0 38 15,0 12-7-15,0-12 1 0,0 0-20 0,0 0 22 16,0 0-28-16,0 0 9 0,0 0 17 16,0 0-4-16,0 0-13 0,0 0 13 15,0 0-19-15,0 0 25 0,0 0 13 0,0 0 4 16,0 0-3-16,0 0 2 0,0 0-23 16,0 0-9-16,0 0-6 0,0 0 1 0,0 0-21 0,7-7 7 15,-5 1-6-15,2-8 2 0,2-2-16 16,1 0-15-16,0-2 12 0,1 0 0 15,-2 1-19-15,2 1 5 0,-3-3 3 0,1 2 10 16,2-1 1-16,0 0-15 0,-1 4-3 0,0-4 0 16,-2 2 9-16,-1 2-10 0,2 0 8 15,-2 3-15-15,0 1 13 0,-2 2-16 0,2-6 3 16,0 5-7-16,-2 0 6 0,4 1 1 16,-5 3 0-16,0 1 11 0,2-1 1 0,-3 2-15 15,1 0 20-15,1 0-15 0,0 2-6 0,-2-2 14 16,2 0-5-16,0 2-16 0,0-1 32 15,-2 1-22-15,0-2-5 0,0 3 15 0,0 0-20 16,0 0 4-16,0 0 2 0,0 0-8 16,0 0 2-16,0 0 10 0,0 0-20 0,4-8 1 15,-5 11 4-15,1-2 13 0,0 2-21 16,-3 2 11-16,3 0-2 0,-1 0 1 0,0 2-4 16,-3 11 3-16,4-3 17 0,0 2-17 15,-5 2 14-15,2 0-9 0,3 0-2 0,-2-2 11 16,2-8-1-16,0 6 3 0,0 0 1 15,0 3-3-15,16 15-13 0,-8-15 18 0,-2-3-11 16,-1-2-11-16,4 1-1 0,-2 0-4 0,3-3 4 16,1 3 0-16,-3-6-13 0,0-2 5 0,-2-1 5 15,2-3-12-15,-2 1 7 0,-1-2 1 16,2-1 10-16,-7 0-2 0,0 0 0 0,28-10 3 16,-17-2 3-16,5 3-11 0,-2-6 10 15,0 0-6-15,-1-3-6 0,-2 2 6 0,2-3 13 16,-4-1-3-16,2 0 2 0,-2 2 7 0,0 0-5 15,0-2-6-15,-2 2 5 0,-2 1 6 16,1 3-5-16,-3 3 23 0,-2 1-11 0,3 2 9 16,-3 1-17-16,3 2 13 0,-3 0-12 15,0 1 5-15,2 2 4 0,-3-1 4 0,1-1-1 16,0 2-16-16,1 0-14 0,-2 0 8 0,1 1 7 16,0 1-5-16,-1 0 3 0,0 0 3 0,4 12-10 15,-1 6-4-15,-1-1 12 0,-2 6-10 16,2 2 2-16,-2-1 0 0,0-13 7 0,0 7-6 15,0 5 3-15,0 1-8 0,0 0 0 16,0-2 2-16,0 2-8 0,0-3-34 0,0-1-23 16,0 0-30-16,0-2 8 0,0-4-143 15,0-2-153-15,0-3 50 0,0-2-14 0,0-7 41 16,10 15-20-16,-10-14 60 0</inkml:trace>
  <inkml:trace contextRef="#ctx0" brushRef="#br0" timeOffset="38811.9">24209 5139 534 0,'-3'0'198'0,"2"0"-51"0,1 0-13 0,0 0-25 0,-3 0-7 0,3 0-26 0,0 0-18 15,0 0 1-15,-1 0 5 0,1 0 19 0,-1 2-27 16,1-2-16-16,0 0 3 0,1 1 2 16,0-1-33-16,2 1 12 0,1-1 2 0,0 3 12 15,2-2-6-15,0 0-11 0,12 3 18 0,-4-1 1 16,3 0-23-16,1-1-10 0,0 4 16 16,0-4-8-16,-2 2-3 0,-4-1-20 0,6 3 35 15,-3-5-18-15,-3 1-25 0,-4 1 21 0,-1-2 13 16,-1 0-9-16,-1-1-10 0,-1 0-5 15,1 2 10-15,-2-2 4 0,-1 1 8 0,1-1-30 16,1 1-2-16,-3 1-2 0,2-1 28 0,-1-1-19 16,0 1 31-16,-1-1-26 0,1 0 5 0,0 1-5 15,-1 0 6-15,0 0 2 0,2 3-4 16,-3 0 4-16,0 3 16 0,0-7 13 16,0 8 15-16,-13 16 16 0,4-8-2 0,0-2 0 15,-4 1-1-15,3 0-2 0,-3-2 5 16,2-2 0-16,-2 1-13 0,3 0-1 0,-2-2-11 0,3 1 6 15,2-5-20-15,0 1-1 0,3 0-1 16,-1-4 8-16,1 2-3 0,1 1-10 0,-1-3-3 16,1 0 0-16,1 2 5 0,-1-3-2 15,2 1-46-15,-2 0-24 0,2 0-15 0,1 0-65 16,0-3 11-16,0 0-194 0,0 0 24 0,13 1 21 16,2-8-65-16,2 4 19 0,-2-7 38 15,4 1 28-15</inkml:trace>
  <inkml:trace contextRef="#ctx0" brushRef="#br0" timeOffset="39310.61">24633 5123 574 0,'-1'-1'245'0,"1"-1"-32"0,0-1-36 0,1 2-39 0,-2-1 3 16,0 1-14-16,2-2-18 0,-1 2-13 0,0 1-13 16,0-1-9-16,-3 1-13 0,3-1-13 0,2 2-13 15,-1 0 18-15,0 0-11 0,1 3-7 16,-1 0-4-16,1 1-3 0,0 1 1 16,-1 0-8-16,3 11-2 0,1 2-11 0,-4-1 7 15,2 2 1-15,-2 2 9 0,0-3 0 16,0 3 7-16,2-2-7 0,-2-1 9 0,2-1 10 15,-2 0-12-15,2-2-4 0,-3-1 4 16,0-15 4-16,0 10-16 0,0 0 3 0,0 0 2 16,0-1-8-16,0 0 2 0,0-3-22 0,0 1-25 15,0 1-21-15,0-8-14 0,0 7-45 0,0 0 8 16,0-7-195-16,-12 11-83 0,12-11 37 16,0 0 49-16,8 3-38 0,-5-6 45 0</inkml:trace>
  <inkml:trace contextRef="#ctx0" brushRef="#br0" timeOffset="39793.83">24808 5170 676 0,'-1'-3'216'0,"-2"2"-24"0,1-1-13 0,1 1-45 0,0 0-16 0,1-2-8 16,-2 3-14-16,2-1-5 0,0 1-10 0,2-1-8 15,-1-1-22-15,0 2 4 0,3-1-20 0,-2-1 15 16,1 0-26-16,2 1-6 0,-1-1 11 16,-3 1-3-16,3-2-7 0,0 2 7 0,-1-2-6 15,0 2 9-15,1-2-16 0,-1 0-12 16,-1 3 16-16,2-1 7 0,-3-2-17 0,2 2-4 0,-3-1 7 15,2 1 12-15,1 0-19 0,-2 0-1 16,-1 1 5-16,0 0 3 0,3-1-23 0,-3 1 2 16,1 0 15-16,3 0-18 0,-3 0 9 15,-1 0 14-15,0 0-29 0,0 0 3 0,1 10 11 16,-1-6 13-16,0 2 12 0,-1 1-19 0,-2 12-2 16,3-9-12-16,0 4 37 0,-7 20-7 15,2-12-2-15,1-3 0 0,0-1 1 0,2 1 8 16,-1 0 4-16,-1-2 4 0,-2-1-11 0,2 0-5 15,-1-2 5-15,2-2 5 0,1-4-25 16,-3 0 6-16,2 1-10 0,2-3-13 16,-4-2-24-16,5 1-8 0,-3-3-55 0,3 4 9 15,0-4-144-15,0-1-133 0,0 0 39 0,2-1 22 16,-1-1 14-16,4 0-27 0</inkml:trace>
  <inkml:trace contextRef="#ctx0" brushRef="#br0" timeOffset="40760.75">25012 5202 212 0,'0'-2'173'0,"0"2"-12"0,-2 0-3 0,2 2-56 0,-1 0 9 0,-1 1-31 16,-1 2 18-16,2-1-15 0,-2 1 2 15,-3 6-26-15,1 0 13 0,0 0-23 0,-1 2 19 16,0 1-13-16,2 1-21 0,0-6 22 16,0 2-18-16,3-2 0 0,-2 1 0 0,0-4 2 15,3 2-15-15,-3-2 8 0,2 0-12 0,0-1 7 16,1 1-11-16,0-1 2 0,0 0-3 16,0 0 8-16,0-5-32 0,0 0 18 0,0 6 8 15,0-6 9-15,0 0-2 0,0 6-8 0,0-6 5 16,12 9-3-16,-9-9-3 0,2-3 6 15,-1 2-30-15,0-3 13 0,-2 1-2 0,1-2 24 16,0 0 19-16,-2-1-9 0,0-1 0 0,-1 0 14 16,0 0-20-16,0-11 16 0,0 8-4 0,0 1 10 15,0-1-26-15,0 1 20 0,0 1 4 16,0 0 3-16,0 8-20 0,0-7 6 16,0 0-16-16,0 7-1 0,0-6-6 0,-10-3-9 15,9 5 16-15,1 4-10 0,0 0-1 0,0 0-5 16,14-7-2-16,-8 6-10 0,7-7 2 15,-1 7-8-15,-2 0-6 0,-1 1-12 0,-3-1 21 16,1-1-1-16,-7 2-13 0,0 0-6 16,8 0 12-16,-1 0 3 0,-7 0-6 0,7 0-6 15,2 0 7-15,-9 0 3 0,5 0 3 0,-5 0-11 16,8 0 11-16,-8 0 3 0,0 0 2 0,7 0-17 16,3 9 7-16,-8-5 9 0,-2 1-2 15,0 0 3-15,1 1 8 0,1-1 7 0,-2 1-3 16,1 2 1-16,-1-2-15 0,0 2 8 0,0 9 5 15,5 1 2-15,-2-6-9 0,-2-2 5 16,2-1-8-16,-1-3 15 0,1 2-7 0,-2-3-11 16,2-1 5-16,-2-1 3 0,1 1 4 0,0-3-4 15,0 2-13-15,-2-3 19 0,1 0-6 16,-1 0-3-16,0 0 5 0,0 0 12 0,3-14-13 16,-3 8-3-16,0 1 19 0,0-3-9 15,-4-8 11-15,4 7-4 0,-10-13 5 0,6 10 7 16,-2 0-2-16,-2-1 14 0,7 5-2 0,-1 0-14 15,2 3 13-15,-1 1-13 0,1 0-15 0,0 2 5 16,0 0 6-16,-1-1-6 0,0 2-9 16,1 1-4-16,0 0 7 0,0 0-4 0,0 0-11 15,15-10-2-15,-7 10-3 0,11-1-2 16,-14 1-6-16,4 0-1 0,1 0-4 0,-1 0-8 16,0 0 5-16,-4 0 16 0,4 0-10 0,-9 0 5 15,6 0 3-15,-6 0-11 0,8 0 10 0,4 8 5 16,-9-5 3-16,-3 1 8 0,2-2-3 15,-4 2 8-15,1-1-7 0,1 1-9 0,-2 0 7 16,-2 1 3-16,4 1 8 0,-1-1-11 16,1-5 1-16,0 0-9 0,0 8 7 0,0-2-2 15,0 0-13-15,0-6 11 0,15 24-10 0,-3-16 10 16,0-4-5-16,-5-1 20 0,2-3-7 16,-9 0-11-16,6 0 1 0,2 0 5 0,-1 0 10 15,10-14 21-15,-10 8-12 0,-3-1 17 16,0 0-15-16,-4 0-13 0,0 7-15 0,-19-25-48 15,4 15 8-15,-11 0-276 0,-2 1 24 16,1 3 21-16,-3-2-53 0,0 2-2 16,-2 1 17-16,0 3-6 0</inkml:trace>
  <inkml:trace contextRef="#ctx0" brushRef="#br0" timeOffset="41760.22">21193 5602 259 0,'-13'0'277'0,"13"0"-47"0,0 0-34 0,0 0-31 0,-14-14-6 0,14 14-21 0,-18-12-8 16,15 12-34-16,1 0-3 0,1 0-12 0,-2 0 2 15,3 1-29-15,1 1-8 0,2-2 11 16,-1 2-14-16,5-2-6 0,12 4 10 0,-6-4-11 16,7 0 1-16,34 3-8 0,-21-3-1 0,7 1 9 15,2-1-27-15,5 2 0 0,5-1 15 16,4 0-14-16,0 2 19 0,-28-3-21 0,14 0 1 16,9 0 11-16,3 0 1 0,-1 0-14 0,-1 0 16 15,-2 0-30-15,-3 0 6 0,-1 0 10 16,-5 0-1-16,-4 0 0 0,-1 0 5 0,-3 0-10 15,-3 0-13-15,-5 0-13 0,-2 0-30 16,-4 0-27-16,9-4 7 0,-21 0-167 0,-5 0-112 16,0 1-13-16,-5-1 37 0,-1-1 40 15,-8-4-22-15</inkml:trace>
  <inkml:trace contextRef="#ctx0" brushRef="#br0" timeOffset="42009.58">21342 5611 227 0,'-20'6'314'0,"1"0"-70"0,5 0-41 0,1-4-25 0,6-1-34 0,1 3-6 16,1-2-6-16,5 1-35 0,5-2-13 0,0 2-6 0,15 2 7 16,6-3-14-16,-8-2-12 0,5 0-8 15,9 0 7-15,3 0-8 0,4 0 5 16,5 0-22-16,3 0 8 0,-1 0-27 0,1 0 10 15,47-7-26-15,-51 4-55 0,1-1-6 0,-24 4 7 16,10 0-196-16,3 0-77 0,33-11 20 16,-38 4 10-16,-1-2-15 0,-5 2 36 0</inkml:trace>
  <inkml:trace contextRef="#ctx0" brushRef="#br0" timeOffset="46358.24">21946 5623 280 0,'-14'0'315'0,"14"0"-54"0,0 0-44 0,0 0-30 0,0 0-27 0,0 0-22 0,0 0-50 16,-14 0-54-16,14 0-4 0,0 0-150 15,0 0-180-15,0 0 15 0,0 0-1 0,0 0 13 16</inkml:trace>
  <inkml:trace contextRef="#ctx0" brushRef="#br0" timeOffset="46541.03">21839 5663 509 0,'0'0'326'0,"0"0"-52"0,-13 0-42 0,13 0-16 0,0 0-28 0,0 0-28 16,0 0-10-16,-26 15-56 0,24-17-46 0,0 1-104 15,2-1 6-15,-1 0-267 0,2-2-40 16,1 2 9-16,1-2 96 0,5-8-15 0</inkml:trace>
  <inkml:trace contextRef="#ctx0" brushRef="#br0" timeOffset="46940.8">21368 5725 966 0,'-4'0'287'0,"-1"0"-22"0,2 0-30 0,0 2-30 0,-1-2-27 0,1 0-33 0,2 0 1 0,1 0-25 0,1 0-24 0,3 0-2 16,14 4-29-16,4 0-1 0,-9-4-7 15,9 0-11-15,7 0 5 0,35 10-9 0,-22-6-26 16,2-1 17-16,5-1-3 0,2 3-20 0,4 0-3 16,-1-2-16-16,5 1-1 0,-4-3-15 15,1 2-14-15,-4-1-3 0,0-1 13 0,-4-1 4 16,-6 1 2-16,-23-1 2 0,7 0 1 15,3 0 13-15,1 0-16 0,-3 0 22 0,-2 0 2 16,-2 0 15-16,16-15-10 0,-27 12 14 0,-3 1-4 16,-1-3 21-16,-3 1-10 0,-1 0-15 15,-3-1 1-15,0 2-26 0,-1 1-18 0,0-3-33 16,-2 2-48-16,2 3 10 0,0 0-129 16,-13-7-138-16,-1 3 10 0,-4 0-17 0,-1 0 65 15,1-2 49-15,0-1-34 0</inkml:trace>
  <inkml:trace contextRef="#ctx0" brushRef="#br0" timeOffset="47223.78">21533 5761 953 0,'-18'0'283'16,"1"-1"-20"-16,7 0-35 0,2-1-19 0,8 2 1 0,0 0-54 0,-8 0 1 0,8 0-43 15,-11 0-9-15,15 0-17 0,15-3-9 16,8 2 2-16,5-3 1 0,3 1-29 0,6-1-1 16,3 2 0-16,1 0 1 0,6-2-43 15,-1-2 15-15,4 3-27 0,2-1 1 0,-1 1-10 16,0-2-8-16,1 4-16 0,2-4-8 16,-5 1-19-16,-4 0-22 0,0 0-36 0,-6-3-4 15,-1 3 12-15,-9-3-157 0,-1 1-103 0,-5-2 11 16,-4 0 39-16,-11 0-16 0,-6 1 70 15,-4 1 3-15</inkml:trace>
  <inkml:trace contextRef="#ctx0" brushRef="#br0" timeOffset="47439.8">21151 5592 348 0,'-31'1'259'0,"17"-1"-67"0,-4 0-10 0,-1 0-25 0,7 0-19 0,-3 10-30 0,20-9 4 15,4 2-31-15,14 1 1 0,9-4-6 0,5 1-47 16,8 0-12-16,7 6-3 0,8-4-75 16,3-1-88-16,9-2-94 0,-36 0-81 0,17 0 49 15,11 0-55-15</inkml:trace>
  <inkml:trace contextRef="#ctx0" brushRef="#br0" timeOffset="56085.56">14660 7357 391 0,'0'0'198'0,"0"0"-41"0,0 0 2 0,0 0-29 0,0 0-1 0,0 0-12 0,0 0-17 16,0 0-18-16,0 0 0 0,0 0-9 15,0 0-27-15,0 0 29 0,0 0-34 0,0 0 8 16,0 0-8-16,0 0-5 0,0 0-9 0,0 0 19 15,0 0-6-15,0 0-13 0,0 0-21 0,0 0-2 16,0 0-5-16,0 0 2 0,0 0 15 16,0 0 22-16,2 25-22 0,20-22 6 0,-12-3-12 15,30 4 0-15,-8-2 2 0,2-1 3 16,-2 0-12-16,3 2 1 0,-1-1-16 0,5 1 21 16,-1-2 4-16,4-1 1 0,-2 2 8 15,1 0-19-15,1-1-6 0,-4 1 26 0,3 0-15 16,-2-1-19-16,-4 1 1 0,1-2 18 0,-1 2 7 15,-19-2-2-15,9 0 2 0,-1 0 14 0,2 0 17 16,-9 0 1-16,0 0 11 0,-7 0 20 16,3 0-16-16,-5 0-11 0,-2 0-10 0,-6 0 8 15,9 0-9-15,-9 0 0 0,6 0-13 16,-6 0-12-16,12-10-16 0,-12 8-19 0,0 1-45 16,0 0-34-16,0 0 8 0,-3 0-163 0,-2-3-105 15,1 3 36-15,-2-1 8 0,0 1 24 16,-10-6 30-16,-4 1-15 0</inkml:trace>
  <inkml:trace contextRef="#ctx0" brushRef="#br0" timeOffset="56501.46">14747 7402 724 0,'-7'0'239'0,"2"0"-30"0,0 1-13 0,3-1-31 0,-2 0-32 0,1 1 4 15,1-2-23-15,-1 1-3 0,-1-1-18 0,3 2-22 16,0-1-4-16,1 0-4 0,0 1-9 0,2 1-6 16,2-1 7-16,2 0 2 0,15 2-17 15,4 2 11-15,7-3-19 0,2 1 0 0,3 1-1 16,1-3-5-16,4 1 13 0,-19-2-18 15,11 0-14-15,8 0 19 0,3 0-1 16,3 0 0-16,1 0-9 0,2 0-12 0,52-8 9 0,-50 6 11 16,-3-2-9-16,-4 2 14 0,1 1-15 15,-4-1 16-15,-4 1-6 0,-2 0 3 0,-4-2-2 16,0 3 13-16,-3-2 19 0,-8 1-10 16,-2 1-12-16,-4-3 5 0,-1 3 7 0,-1 0-13 15,-7-1-13-15,-2 0-3 0,2 1-2 0,-5 0-12 16,4-1-20-16,-3-1-51 0,0 1-48 0,-1 0 12 15,-2-1-204-15,-1-1-61 0,0-1-31 16,1 4 43-16,-12-14 38 0,2 2 50 0,-1 1-40 16,-3-2 22-16</inkml:trace>
  <inkml:trace contextRef="#ctx0" brushRef="#br0" timeOffset="57668.88">14174 6490 605 0,'-3'-1'174'0,"2"0"-22"0,-1-1-2 0,2 2-21 0,0 0-17 0,0 0-9 16,0 0-3-16,0 0-24 0,0 0-14 15,0 0-4-15,0 0 4 0,2-18-15 0,1 18-12 16,-2 0-14-16,-1-1 23 0,5-1-27 0,-2 1-8 16,-1 1 37-16,1 0-25 0,-1 0-1 0,2 1-10 15,0 2 3-15,1-3 20 0,-1 3-23 16,2-2 2-16,7 8 16 0,-1-1-4 0,-1 0-14 16,3 4-13-16,-4-3 2 0,-1 2-2 15,2 1 1-15,1 0 3 0,-5-1 11 0,-1 0 5 16,-2-2-23-16,-1 0-11 0,-1-2 2 0,2-1 21 15,-3 1-11-15,4-2-4 0,-1 11 6 16,5-5 10-16,-8-2-6 0,-1-9-3 0,0 6-8 16,0-6 21-16,0 8-15 0,0-8 27 0,0 0 0 15,0 6 2-15,0-6 10 0,0 0-6 16,0 7 13-16,0-7 0 0,0 0 5 0,0 0 9 16,0 5 17-16,0-5-8 0,8 0 17 0,-8 0-17 15,0 0-2-15,0 0 27 0,0 0-37 0,10 11-2 16,-10-13 8-16,0 1-6 0,1-2-14 15,1-2-12-15,-1 3 2 0,2-4 0 0,-1 1-2 16,0 0-3-16,0 0 8 0,5-8-3 16,1-2-15-16,0 3-2 0,1-1 13 0,0-1 2 15,-3 4-22-15,1-3 23 0,-3 1-28 16,2-2 2-16,2 3 17 0,1 2-3 0,0-3-4 16,-4 3-15-16,-1 3 9 0,-1 0-22 0,2 1 29 15,-1 1-18-15,-1 0 0 0,1 2 6 0,-2-2 3 16,0 0-9-16,0 3 11 0,3-1 7 15,-1-1-26-15,0 2 6 0,0-3 7 0,-2 3-11 16,2-2 14-16,1 3-11 0,-2-2 3 16,1 1-3-16,-2 1 14 0,2 0-8 0,-4 0 1 15,0 0-17-15,9 0 18 0,-9 0-12 0,9 0-5 16,13 15 19-16,-11-5-23 0,-2-2 10 16,1 0 6-16,2 2 6 0,-4 4-18 0,0-3 6 15,0 1 2-15,-3-1 12 0,2 0-23 0,3-1 5 16,-5 1 2-16,-3-6 8 0,2 2-6 15,0 0 4-15,-4-1 5 0,4-1-7 0,-4-1 16 16,3 2-5-16,-2-2-24 0,0 2-19 0,-1-2-19 16,0 2-30-16,0-2-49 0,3 1 13 15,-3-2-251-15,2-1-15 0,1 0 50 0,-1-2-15 16,-2 0 43-16,0 0 48 0,0 0-6 0</inkml:trace>
  <inkml:trace contextRef="#ctx0" brushRef="#br0" timeOffset="58067.71">14872 6518 561 0,'-1'0'281'0,"-2"0"-46"0,2 0-17 0,-2 0-32 0,3 0-17 0,-4 0 3 0,4 0-32 15,-2 0-12-15,-2 0-28 0,4 0-5 0,0 0 2 16,0 0-17-16,0 0-6 0,0 0-23 16,0-1 0-16,0-1 3 0,0 2-9 0,6 0-16 15,-3-1-12-15,1 2-20 0,2-2-30 0,-1 1-10 16,15-1-57-16,-11 1 8 0,6 0-201 16,-1 0-41-16,1 0-8 0,1 0 29 0,-2 0-19 15,-3 0 41-15,-2 0 51 0</inkml:trace>
  <inkml:trace contextRef="#ctx0" brushRef="#br0" timeOffset="58250.89">14843 6618 510 0,'-7'2'313'0,"3"-2"-54"0,2 1-19 0,-2-1-41 0,0 2-10 0,3-2-39 15,0 0-17-15,3 0-21 0,2-2-10 0,2 2-21 16,12-3-30-16,3 3-44 0,2-5-25 15,-1 5 1-15,2-2-125 0,-4 2-122 0,4-2-51 16,-4 2 8-16,1-1 16 0,-8 0 33 0,-1 1-28 16</inkml:trace>
  <inkml:trace contextRef="#ctx0" brushRef="#br0" timeOffset="65114.11">13402 8032 357 0,'-13'14'216'0,"13"-14"-25"0,0 0-58 0,0 0 23 0,0 0-31 0,0 0-8 15,0 0-14-15,-15 0 12 0,15 0-27 0,0 0-16 16,0 0 20-16,0 0-39 0,-18 18 2 0,18-18-1 15,-2 1 15-15,4 0-23 0,-1-1 12 16,3 2-7-16,1 0 0 0,13 2-10 0,0-3-6 16,6 0 13-16,11 3 1 0,0-3 3 15,5-1-7-15,5 1-4 0,5 0 0 0,2-1 8 16,-22 0-21-16,15 0 13 0,10 0-21 0,68-11 20 16,-49 9-14-16,4-2-10 0,4-1-1 15,4-2 2-15,1 2 2 0,-4-2-5 0,-1 1-14 16,-2 0 11-16,1 1-7 0,-5-4 11 0,-4 4 1 15,-5 0 1-15,-5 1-6 0,-2 1 15 16,-6-2-13-16,-4 1 11 0,-9 0-19 0,-3 0 8 16,-5 2 4-16,-1-3 17 0,-2 4-5 0,-7-3 11 15,-2 3-20-15,-3-2 26 0,-4 3-10 16,-3 0-15-16,-1-1-5 0,-10 1 1 0,0 0-8 16,9 0 17-16,-9 0-19 0,7 0-11 0,-7 0-12 15,7 0-40-15,-7 0-38 0,0 0 9 0,0 0-208 16,0 0-107-16,11-9 8 0,-12 7 59 15,-5-1 9-15,2 2 39 0,-8-7 6 0,-2-1 24 16</inkml:trace>
  <inkml:trace contextRef="#ctx0" brushRef="#br0" timeOffset="66296.16">12931 7398 679 0,'-2'0'231'0,"-1"-1"-21"0,2 2-27 0,-2-1 0 0,2 0-26 0,0 0-17 0,-2-1 4 16,3 1-33-16,0 0 9 0,0 0-14 15,0 0 1-15,0 0-16 0,-7-2-4 0,4 2 11 16,2-2-32-16,1 2 4 0,0 0-12 15,-3-1-1-15,2 1-5 0,0 0 1 0,1-1 14 16,0-1-3-16,0 2-37 0,-2-1 19 16,2-1-17-16,0 1-13 0,0-1 4 0,0 2 0 15,2-4-5-15,-2 2-8 0,2 1 11 0,1-1-7 16,-1-1 12-16,3 0-4 0,2 2-18 16,7-4 2-16,1 1 15 0,-1 0-24 0,3 2 0 15,1 2 4-15,2-1 7 0,-12 1-14 16,4 0 4-16,3 0-1 0,-1 0-13 0,17 16 17 15,-19-8-8-15,-1 2-3 0,-2 1-6 0,-6-3 2 16,1 4 1-16,-1-2 5 0,-3-1 10 0,0 2-15 16,-12 18 21-16,5-13-10 0,-4 0 15 15,0 2-4-15,-1-3-10 0,3-3-5 0,-1 1 14 16,2-2-16-16,2-4 7 0,2 0-1 16,0-4-1-16,2 3-1 0,-2-4 5 0,4 1 0 15,-2 0 1-15,0-2 2 0,1 0-8 16,0 1 3-16,1-1 18 0,-2 1-19 0,2-1-2 15,0-1 1-15,2-3 5 0,0 0 1 0,3 0-5 16,7-6 15-16,2-5-10 0,0 2-3 16,-3-1-16-16,6 1-7 0,-4-3-4 0,3-1 0 15,0 0 7-15,0 0 3 0,-3-1 11 0,0 2-8 16,-2-1 2-16,0 1 5 0,0 1-4 16,-3 1 0-16,1-1 6 0,0 1 1 0,-4-2-4 15,1 0 13-15,-2 6-14 0,1 0 9 16,-1 3 10-16,-1 0-3 0,-3 1 0 0,2 0 11 15,-2 1-16-15,3 0 7 0,-2 1 9 0,-1 0 4 16,0-1 6-16,0 2-4 0,0 0-11 0,1 0-8 16,0 0 7-16,-1 0 5 0,0 1-11 15,0-1-6-15,0 2 11 0,-2 2-6 0,2 1-5 16,-4 1-7-16,2 0 13 0,-1 3-14 16,1-4 13-16,-1 4-10 0,-2 9 20 0,2-1-6 15,-1 1-5-15,2-5 5 0,0 2-3 0,2-3-13 16,0-10 1-16,0 9 13 0,0-1 6 0,0 1-15 15,0 3 9-15,0 0 3 0,13 12-2 16,-10-16-1-16,0 1-14 0,0-2-14 0,0-3-26 16,2 3-23-16,-5-4-43 0,2 0 10 15,0-1-138-15,-1 0-110 0,3-2-21 0,-3 0 59 16,0-3 16-16,1 2 9 0,-2-4 36 0</inkml:trace>
  <inkml:trace contextRef="#ctx0" brushRef="#br0" timeOffset="66747.03">12892 7203 754 0,'-6'-2'283'0,"2"2"-29"0,0-2-26 0,0 1-29 0,0 0-33 16,1 1 6-16,1 0-44 0,-2 0-11 16,3-1-20-16,-1 1 0 0,0-1-21 0,-2 1 1 15,3 0-16-15,0-2-13 0,-1 2 12 0,2 0-16 16,2 0-14-16,-1 0 19 0,4 2-3 16,-1-2-13-16,2 0 4 0,2 0-15 0,15 2 10 15,-12-2-8-15,8 0 12 0,4 0-29 0,3 0 17 16,1 0-2-16,30-11-3 0,-28 10 5 15,-3 1-5-15,-14 0-12 0,6 0 14 0,1 0-5 16,0 0-20-16,-2 0 16 0,-3 0-20 16,-3 0 16-16,-2 0-5 0,-2 0 6 0,-1 0 17 15,-6 0 14-15,9 0-9 0,-9 0-25 0,6 0 17 16,-6 0-14-16,7 0 10 0,-7 0-3 16,0 0 11-16,8 0-2 0,-8 0 3 0,0 0-22 15,0 0-7-15,6 0-6 0,-6 0-10 0,0 0-29 16,0 0-23-16,0 0-51 0,0 0-11 15,7 0 13-15,-7 0-152 0,7 5-129 0,-7-4 24 16,0 1 34-16,0 0-6 0,0 1 30 0,0 0 49 16,0-1-1-16</inkml:trace>
  <inkml:trace contextRef="#ctx0" brushRef="#br0" timeOffset="67164.92">13599 7391 703 0,'1'0'268'0,"-1"0"-38"0,2 0-18 0,-3-2-13 0,2 2-30 0,1 0-21 0,-2 0-5 15,1 0-21-15,-1 0-17 0,1 0-10 0,-1 0 3 16,0 0-28-16,2 0-5 0,-1 0-11 16,-1 0 3-16,0 0-6 0,1 0-13 0,3 2 12 15,-1-5-19-15,0 3 1 0,4 0-7 0,-2 1-8 16,1-4 19-16,2 3-6 0,0 0-16 16,-8 0 8-16,8 0-9 0,-1 0-9 0,2 0 6 15,-3 0 6-15,2 0 8 0,-2 0-9 0,2 0-7 16,-3 0 1-16,-5 0-8 0,9 0-1 15,-1 0-1-15,-8 0 19 0,7 0-16 0,-7 0-5 16,9 0-12-16,-1 0-16 0,-8 0-41 16,8 0-17-16,-3 0-34 0,3 0 13 0,-8 0-205 15,8 0-37-15,0 0 12 0,-8 0-20 0,7 0 67 16,-7 0 27-16,6 0-42 0</inkml:trace>
  <inkml:trace contextRef="#ctx0" brushRef="#br0" timeOffset="67395.59">13682 7468 1053 0,'-4'-1'382'0,"0"2"-51"0,2 1 26 0,-1-2-45 0,3 1-46 0,-4 0-18 0,3 1-42 16,-3-2-16-16,3 0-20 0,-1 1-9 15,1-1-33-15,-1 0-18 0,0 1-15 0,4-1-29 16,0 0 19-16,1 0-14 0,3 0-23 0,1 1-6 15,13 0-76-15,-2 0-38 0,-8-1-56 16,3 0-81-16,5 0 18 0,-2 0-272 0,18-12 56 16,-30 6 10-16,-3-2-3 0,-2 4 74 15,-6-3 20-15,-4-2 34 0,-3-3 13 0,1 3 1 16</inkml:trace>
  <inkml:trace contextRef="#ctx0" brushRef="#br0" timeOffset="76090.6">9500 9029 602 0,'0'0'225'0,"0"0"-36"0,0 0-17 0,0 0-40 0,-14 0-4 16,14 0-26-16,0 0-13 0,0 0 2 0,0 0-8 16,0 0-30-16,0 0 14 0,0 0-2 15,0 0-13-15,0 0 9 0,0 0-9 0,0 0-10 16,0 0-14-16,0 0 8 0,0 0-5 0,0 0 0 15,0 0-23-15,0 0 13 0,0 0 9 0,0 0-27 16,0 0 16-16,0 0-15 0,0 0 8 16,0 0-21-16,0 0 5 0,0 0 22 0,16 19-2 15,9-15-16-15,-11-4 20 0,11 0-18 16,6 0 6-16,3 0-7 0,5 0 5 0,2 0-13 16,52-13 18-16,-35 9 2 0,0-2-9 15,3 1-14-15,-3 0 20 0,1 1-15 0,-1 1 12 16,-6-1 7-16,-2 2-4 0,-3-2 7 0,-3 3-9 15,-7-2-10-15,0 0-1 0,-1 2 14 16,-7-4-8-16,-3 5-3 0,-6-2 4 0,-2 2-21 16,-4 0 21-16,-1-1 14 0,-6 1-5 15,1 0 23-15,-1-1-19 0,0-1 15 0,-3 2-19 16,-1 0 4-16,0-1 1 0,0 0-10 0,1 1-9 16,-2 0-11-16,0 0 3 0,-1 0-41 0,-1 0-41 15,0 0 8-15,0 0-66 0,1 0-168 0,-5 0-34 16,-2 2 42-16,-2-2 45 0,-13 2 0 15,9-2 30-15</inkml:trace>
  <inkml:trace contextRef="#ctx0" brushRef="#br0" timeOffset="76540.72">9354 9181 483 0,'-10'2'252'0,"5"2"-82"0,-4-3 6 0,4 0-7 0,2 0-43 0,2-1-4 0,-2 0-44 0,1 2 8 16,0-1 8-16,2 0-11 0,2-1-4 0,-2 1-12 16,0-1-1-16,3 2-5 0,1-4 3 15,0 2-22-15,3-1 5 0,-1 1-4 16,16-1-15-16,-11 1 8 0,29-8-8 0,-8 4 3 15,1-2 0-15,3 0 12 0,5 0-12 0,1-2-3 16,5 0 14-16,4 0-11 0,2 0-5 16,6-1 1-16,0 1 3 0,8 0-15 0,1-1-13 15,4 0 8-15,-2 2 3 0,-1-2-12 0,-4 2-2 16,-4 2 9-16,-4 1 12 0,-7-3-18 16,-4 5 5-16,-7-3-4 0,-3 2-2 0,-4 1 8 15,0-2 0-15,-5 2 4 0,-3-1 20 0,-5 1 18 16,-5 0 8-16,-2 2-18 0,-3-2 29 15,-3 1-22-15,1 1-12 0,-2 0 1 0,-5 0-3 16,0 0-22-16,0 0-3 0,6 0-35 0,-6 0-29 16,0 0-80-16,0 0 13 0,14-2-215 15,-18 2-40-15,2-1 22 0,-2-2 35 16,-1 1-16-16,0 0 30 0,-7-10 53 0</inkml:trace>
  <inkml:trace contextRef="#ctx0" brushRef="#br0" timeOffset="77724.43">9178 8081 389 0,'0'0'134'0,"0"0"-22"0,0 0 21 0,0 0-62 0,0 0 21 15,0 0-26-15,0 0 29 0,0 0 1 16,0 0-42-16,0 0 41 0,0 0-21 16,0 0-2-16,28 2 13 0,-26 4-16 0,2-3-12 15,-1 1 15-15,-1 0-40 0,0 0 15 0,5 12 12 16,-4-5-37-16,1-6 15 0,-2 3 2 0,1-2 18 15,-3 0 1-15,0 1 0 0,0-4-6 16,0-3 9-16,0 0-2 0,0 8-4 0,-13 11-14 16,5-11 15-16,-5 1-20 0,4-2 4 15,-4-2-6-15,2 0 7 0,1-1-7 0,-5 3 0 16,4-6-2-16,-1 2 11 0,3-3 7 0,1 0-11 16,2 0 15-16,-3 1-17 0,2-1 3 0,1 0 6 15,6 0 1-15,0 0 0 0,-8 0 12 16,1 0-12-16,7 0-5 0,-9 0 13 0,2 0-1 15,7 0 8-15,-16-10-7 0,13 8 2 0,-1 1 0 16,2-2 11-16,-1 2 1 0,1 0-24 16,-2-2 10-16,2 2-21 0,0-1-5 0,0 1-2 15,0 0 3-15,0-2-2 0,0 2 8 0,1-2-3 16,0 2-2-16,1-1-16 0,0-1-15 16,1 0 11-16,2 1-3 0,0-2 12 0,8-6-13 15,3 2-7-15,0 1 12 0,0 0 4 16,4-2-35-16,-3 0 11 0,4 2 4 0,-1-2 0 15,3 1-6-15,0 2 9 0,2-2 11 0,0 1 13 16,2 1-18-16,-4 1-13 0,3-2 3 0,-2 5 24 16,3-3-24-16,-4 2 18 0,-3-1-10 15,1 1-4-15,1 1-6 0,-6-1 32 0,0 3-27 16,1-3-17-16,3 0 11 0,-5 0 4 0,-1 3 13 16,-1-1-6-16,-2 0-2 0,-2 1-6 15,2-2 10-15,-4 1-13 0,1-1 0 0,-1 2 1 16,0 0 5-16,0 0-10 0,0 0 19 15,-2-2-3-15,-1 2 1 0,1 0-26 0,1 0 20 16,-3 0 27-16,3 0-4 0,-2 0-31 16,0 0 3-16,-2 0 2 0,0 0-9 0,0 0 10 15,0 0-5-15,0 0-32 0,0 0 8 0,0 0-26 16,6 0-18-16,-6 0-25 0,0 0-10 0,0 0-7 16,0 0-29-16,7 0-7 0,-7 0 15 15,0 0-101-15,8 0-95 0,-8 0-70 0,7 0 36 16,-7 0 59-16,8 0-23 0,-8 0 61 15,7 0 16-15</inkml:trace>
  <inkml:trace contextRef="#ctx0" brushRef="#br0" timeOffset="77990.22">9725 8068 1092 0,'1'0'363'0,"0"1"-47"0,1-1-42 0,-1 0-32 0,-1-1-29 0,0 2-6 16,1-1-25-16,1 0-19 0,-2 0-28 0,1 1-22 16,-1-1-1-16,0 2-15 0,2-3-7 0,1 2-10 15,0-2-6-15,-1 1-12 0,3 0 1 16,-1-1-5-16,2 1-7 0,0-1-6 16,0 1-4-16,-1 0-37 0,-5 0-44 0,0 0-35 15,9 0-1-15,0 0-43 0,14-8-39 16,-10 5-38-16,-2 1 18 0,-1 0-255 0,-2 2 33 15,-1-1 38-15,-1 1 27 0,-1 0 13 0,-5 0 32 16,0 0-26-16,0 0 52 0</inkml:trace>
  <inkml:trace contextRef="#ctx0" brushRef="#br0" timeOffset="78189.78">9708 8229 516 0,'-4'2'419'0,"1"0"-71"0,0 0-64 0,-1 1-12 0,3-2-29 0,0-1-54 0,-1 1-39 0,2-1-7 16,2 0-7-16,1 2-10 0,4-4-34 16,-1 1 5-16,16 0-29 0,-13 1-47 0,9 0-19 15,23-12-62-15,-14 8-31 0,-1-1 9 16,-1 1-303-16,0-5 14 0,-4 2 46 0,-2 0-32 16,-4-2 94-16,1 3-43 0,-6 1 29 15</inkml:trace>
  <inkml:trace contextRef="#ctx0" brushRef="#br0" timeOffset="123616.43">9468 5791 651 0,'-14'0'231'0,"14"0"-10"0,0 0-36 0,0 0-23 0,0 0-17 0,0 0-10 0,0 0-20 16,0 0-19-16,0 0-5 0,0 0-11 0,0 0-9 15,0 0-19-15,0 0 0 0,5 6-11 16,17-6 5-16,2-1-13 0,5-4-8 0,2 2-2 16,1 1 6-16,2-3-4 0,6-1 2 15,5-2-14-15,6 1 1 0,8-3 6 0,5-2-2 16,9 1 7-16,3-3-7 0,9 1-10 0,2 1 4 15,2-4-15-15,3 3 11 0,0 1 9 0,4 0-12 16,1-1-11-16,-1 4 4 0,0-1 12 16,1 2-5-16,-5-3 6 0,-7 5-6 0,0 1-4 15,-5 0-3-15,-5-2 17 0,-5 3-16 0,-8-1-4 16,-4 1-1-16,-4 2 9 0,-6-1-10 16,-5 1 9-16,-7 0-11 0,-2 1 13 0,-18 1-8 15,5 0 3-15,1 0 10 0,-3 0-20 0,-2 0 1 16,7-10-46-16,-20 8 3 0,-1-1-44 15,-6 2 9-15,0 0-85 0,-3 0-112 0,-1-2-48 16,-15-1-11-16,-4 2 62 0,-2-2-45 0,0 1 59 16</inkml:trace>
  <inkml:trace contextRef="#ctx0" brushRef="#br0" timeOffset="124031.82">10134 5666 416 0,'-23'9'230'0,"5"0"-44"0,4-3-30 16,9 0-8-16,2 1-30 0,3-3-31 0,3 1 12 0,-3-5-4 0,25 11-9 15,0-5-40-15,7-6 3 0,1 3 14 16,-11-3-18-16,10 0 7 0,11 0-25 0,59-11 32 15,-35 5-28-15,3-2 8 0,8 0-19 0,7 1 5 16,7-1 22-16,5-4-19 0,6 3-5 16,2 0 6-16,0-2 10 0,2 2-18 0,-2 1-13 15,1 2 13-15,-5-2 1 0,-3 0-10 0,-9 4 0 16,-6 1-12-16,-7 1 14 0,-8-2-18 16,-11 1 6-16,-3 3 4 0,-9-2 10 0,-7-2 35 15,-4 4-16-15,2-1 29 0,-22 1-13 16,5 0-3-16,2 0 8 0,-3 0-14 0,1 0 4 15,-6 0 6-15,-3 0-16 0,0 0-27 16,-2 0-30-16,-8 0-22 0,7 0-53 0,-7 0 10 16,0 0-280-16,9-6-6 0,-13 4 13 15,-1 1 55-15,-2-1-36 0,-9-5 107 0</inkml:trace>
  <inkml:trace contextRef="#ctx0" brushRef="#br0" timeOffset="140190.71">2030 10011 467 0,'0'-14'182'0,"0"14"-29"0,0 0-13 0,0 0-16 0,0 0-10 0,0 0-4 0,0 0-28 16,0 0-9-16,0 0 9 0,0 0-20 15,0 0-12-15,0 0-4 0,0 0 12 0,0-11-6 16,0 11-25-16,0 0-20 0,0 0 24 0,0 0-6 15,0 0-7-15,0 0-11 0,0 0 23 0,0 0-12 16,0 0-7-16,0 0-21 0,0 0 15 16,0 0-21-16,0 0 32 0,0 0-11 0,0 0 5 15,0 0 17-15,0 0-22 0,0 0 2 0,0 0-8 16,-12 8 10-16,12-5 6 0,-1 4 0 16,3-1-1-16,-2 1 8 0,0-7-2 15,0 6-6-15,0 1 18 0,0 9-2 0,0-1-23 16,-12 20 11-16,8-13 2 0,-3-4-21 0,1 0 19 15,-3-1-19-15,-2-1 12 0,0 4-6 0,-3-1 11 16,3-3-25-16,-1 0 20 0,-2 0-1 16,3-4 8-16,1 1-12 0,-3-4 12 0,0 0-17 15,1-2 11-15,5-5 8 0,0 5-11 0,0-5 6 16,3 0 0-16,0 3-7 0,1-3 10 16,-2 0 2-16,3-2-9 0,0 0 18 0,2 0-34 15,0 0 3-15,0 0-3 0,0 0 2 0,-12-11 9 16,10 6 0-16,1 0-3 0,1-2 2 0,-1 0-15 15,1-1 14-15,0 1-12 0,0 7 10 16,0-9-1-16,0 3 4 0,0 0-7 0,0 0 10 16,0 6-18-16,0-9 6 0,0 2 10 15,0 7 1-15,0-7 0 0,0 7-7 0,0-9-17 0,0 9 21 16,0-7-4-16,0 7-3 0,0 0-2 16,0-7 10-16,0 7-7 0,0 0 1 0,18-11-15 15,-14 11 17-15,1 1-3 0,1 3-4 0,7 0 22 16,0 0-16-16,1 1 0 0,-2 1-9 15,-1 0 20-15,3-2-5 0,-5 3-12 0,0-2-8 16,3 1 16-16,-4 0-4 0,-1-2 3 16,1 0-6-16,1 4 3 0,0-1 1 0,-3-4 3 15,0 2-2-15,-2 0-11 0,1-3 14 0,-1 0-6 16,1 0-33-16,-4 1-13 0,3 0 7 16,0-2-64-16,1 0-71 0,-1 0-101 0,-1 1-58 15,3-1 0-15,-6-1 10 0,0 0 29 0</inkml:trace>
  <inkml:trace contextRef="#ctx0" brushRef="#br0" timeOffset="140555.43">2242 10104 616 0,'-1'-1'229'0,"-1"-1"-12"0,1 1-35 0,0 0-28 0,1-1-22 16,-2 2-23-16,1-1 2 0,1 1-17 0,1 0-14 0,-1-2-11 15,0 2-1-15,0-1 2 0,2-2-17 16,-1 0-5-16,2 2 6 0,-2 0-15 0,0 0 0 15,2-2-9-15,-2 2-5 0,2 0-1 16,-2 0 11-16,3-1-11 0,-2 1-5 0,2-1-12 16,0-1 1-16,1 1-15 0,-1 1-30 0,0-3-37 15,10-1 5-15,-4 0 7 0,-1 2-93 16,-1 0-86-16,-2 2-109 0,0-1 42 0,-1 1 5 16,2 1 16-16,-3-1-28 0</inkml:trace>
  <inkml:trace contextRef="#ctx0" brushRef="#br0" timeOffset="140772.2">2267 10186 272 0,'-6'4'323'0,"-2"0"-42"0,6-2-30 0,-2-1-17 0,1 2-18 0,1 0-43 16,-1-3-19-16,1 1-24 0,2 0-6 0,-3 1-26 15,2-1 2-15,1-2-26 0,2-1 5 16,0 1-11-16,0-2-21 0,3-1-2 0,8-1-11 15,0-3-14-15,0-1-28 0,1 1-54 16,-1-1-51-16,2 1 12 0,0 2-126 0,-1-2-140 16,-2 1 7-16,-1 1 45 0,-3 3 27 15,-4 1-31-15</inkml:trace>
  <inkml:trace contextRef="#ctx0" brushRef="#br0" timeOffset="143903.47">2007 11091 397 0,'0'0'94'0,"0"-15"-14"0,0 15-8 0,0 0-9 0,0 0-9 0,0 0-14 0,0 0 20 16,0 0-17-16,0 0-8 0,0 0-3 16,0 0-5-16,0 0 2 0,0 0 6 0,0 0-22 15,0 0 1-15,0 0-4 0,0 0 18 0,0 0-4 16,0 0 6-16,0 0-28 0,0 0-2 15,0 0 27-15,-13 10-4 0,14-5-3 0,0 0 18 16,-2 1 18-16,2-1 15 0,-1-5-46 16,0 7 29-16,0-2 8 0,0 9 1 0,0 0 8 15,-11 17-25-15,7-15-24 0,0 1 26 0,-2-2-19 16,-3 1-8-16,2 0 38 0,-3 1-53 0,1-5 34 16,0 2-29-16,-1 0 21 0,2-6 3 0,1 2-19 15,-2 0 1-15,0-2 16 0,2 0-5 16,1-2-2-16,0-3-21 0,2 2 7 0,-1-2 24 15,1-3-18-15,0 5 9 0,0-4-8 16,0-1 4-16,0 1-1 0,1-1 4 0,-4 2-1 16,4-2-5-16,3 0-3 0,0 0 9 0,-7 0-29 15,7 0 17-15,-9 0-25 0,9 0 15 16,-18-13 9-16,14 9-14 0,1 0-8 0,-4-9 26 16,1 3-19-16,1 1-18 0,1 2 23 15,1-2-26-15,1 3 23 0,-1-1 0 0,1 2-9 16,2 1-10-16,-2 0 12 0,1 0 9 0,1-1-4 15,0 0 9-15,0 2-2 0,0 3-30 0,0 0 22 16,0 0 8-16,0-6-7 0,0 6 2 16,13-15 1-16,-10 14-1 0,3-2-12 15,-2 2 3-15,2 0 2 0,0 1-12 0,0 0 33 0,4 1-8 16,-3-1-6-16,18 13-5 0,-11-7 2 16,2 1 19-16,1 1-10 0,0-2 6 0,-5 3-12 15,2 0-8-15,-3-2 6 0,-1-2 8 0,-1 1-10 16,-1-1 20-16,-3 0-17 0,0-2-9 15,1 2-3-15,-2-2 22 0,2 0-27 0,-2 1-7 16,0 0-39-16,-1 0-2 0,2-2 5 16,-3 2-143-16,2-3-94 0,-1 1-23 0,2 1 26 15,0-2 6-15,-1-1 9 0</inkml:trace>
  <inkml:trace contextRef="#ctx0" brushRef="#br0" timeOffset="144170.41">2154 11256 275 0,'-2'-2'356'0,"0"2"-70"0,-1 0-48 0,2-1-30 0,-2 1-19 0,1 0-22 0,0-2-22 0,1 2-32 15,-1 0-17-15,2 0 4 0,-1 0-33 16,2 0-3-16,-1 0-15 0,0 0-6 0,2-2 5 15,1 1-7-15,1 0-16 0,-1-3-4 0,1 3-21 16,2-1 4-16,-1-2-18 0,1 3-48 16,-2-3 13-16,1 1-45 0,1 1 10 15,1-1-56-15,-2 2-68 0,1-2-81 0,-1 2-42 0,0 0-4 16,1-1 81-16,-3-1-12 0</inkml:trace>
  <inkml:trace contextRef="#ctx0" brushRef="#br0" timeOffset="144353.31">2178 11360 458 0,'0'1'260'0,"-1"2"-61"0,-1-1-2 0,0-1-17 0,2 0-28 0,0 2-21 16,0-2-16-16,0 0-21 0,0-1-1 0,2-1-37 15,1 0-22-15,1-2-46 0,1 1 0 16,9-5-169-16,-3 0-144 0,0 1 46 0,3-3-46 15,-3 2 2-15</inkml:trace>
  <inkml:trace contextRef="#ctx0" brushRef="#br0" timeOffset="163725.63">14430 9749 306 0,'0'0'134'0,"0"0"39"0,0 0-44 0,0 0-28 0,0-13-23 0,0 13 8 0,0 0-4 0,0 0-12 0,0 0-8 15,-14 0-36-15,14 0 21 0,0 0-14 16,0 0 23-16,0 0-6 0,0 0-34 0,0 0 7 16,0 0-4-16,0 0-2 0,0 0 20 15,0 0-10-15,6-10-19 0,4 10 4 0,11 2 5 16,-10-2 3-16,5 0-28 0,4 0 32 0,2 0-22 16,0 0 15-16,0 0-8 0,23-12 2 15,-27 11 21-15,4-2-22 0,-4 1 14 0,0-4-16 16,-4 5 1-16,-3-2 6 0,-2 2-14 15,-1-1 23-15,-1 2-9 0,-1 0 7 0,-1 0-3 16,0-1 32-16,-1 1 2 0,-2 0 3 16,1-1 3-16,0 1-15 0,1 0-1 0,-2 0-1 15,0 0-16-15,1-2 4 0,-2 1 10 0,-1-1-10 16,3 2-10-16,-1 0 17 0,-2 0-11 16,0 0-9-16,0 0-9 0,3 0 17 0,-2-1-14 15,-2 2 8-15,1-1-4 0,0 2-4 0,-3 1-12 16,1-1 16-16,-1 4-5 0,-1-4 16 15,-6 8-22-15,1 3 3 0,0-4-3 16,-1 1 18-16,-5 4-14 0,4 1 2 0,-3-2 5 16,4 2-21-16,-4 1 10 0,0 0 3 0,-4 1 9 15,4 0-13-15,-4-2 5 0,0 3 9 0,2-1-10 16,-1-1-13-16,-1 1 3 0,3-2 19 16,1 1-13-16,-1-3 2 0,-4 2-4 0,7-1 4 15,-2-3 5-15,1 3-2 0,0-4-11 0,1-1 9 16,2 0-2-16,5-4 0 0,-2 1-4 15,3-3 3-15,0 0-8 0,1-2 0 0,-1 2 11 16,3 0 0-16,-2-2-11 0,2-1 20 0,0 1-4 16,-4 0-4-16,4 1-8 0,-1-2 19 15,1 0-19-15,1 0 14 0,0 0-10 0,0 0-1 16,0-3 3-16,1 2 5 0,2-2 2 0,3-1 2 16,-2 3-19-16,-1-3 14 0,1 1-12 15,-2 0 11-15,3 0-8 0,-1 0-5 0,1 1 6 16,-2-1 5-16,-1-1-16 0,2 3 9 15,-1 0 0-15,0 0 2 0,0 0 0 0,2-3-15 16,0 3 5-16,2 0 14 0,-5 1-3 0,3 0 6 16,2-1-15-16,-3 1 11 0,1 0-1 0,-5 0-8 15,0 0 6-15,9 0-15 0,-2 0 16 16,-7 0-5-16,8 0-8 0,0 0 18 0,0 0 0 16,-1 0-11-16,7 10-9 0,-8-9-26 15,1 1-36-15,-1-2-39 0,2 1 12 0,1-1-259 16,-2 0-5-16,12 0 56 0,-11 0 42 0,1 0-10 15,-1 0 14-15</inkml:trace>
  <inkml:trace contextRef="#ctx0" brushRef="#br0" timeOffset="168723.4">14873 10031 585 0,'0'0'150'0,"0"0"11"0,0 0-12 0,0 0-19 0,0 0-45 0,0 0 8 0,0 0-19 0,0 0 12 15,0 0-17-15,0 0-5 0,0 0 5 0,0 0-17 16,0 0 8-16,0 0-22 0,0 0 3 16,0 0-9-16,0 0-7 0,0 0 16 0,0 0-1 15,0 0-45-15,0 0 26 0,0 0-8 0,0 0 6 16,0 0-4-16,0 0-2 0,0 0 25 15,0 0-7-15,0 0 3 0,0 0-11 0,2 5 4 16,-4-1 9-16,0 2-1 0,-1-2 4 0,-1 0-4 16,3 2-18-16,-2-3 20 0,-5 10-18 15,-3-3 18-15,2 0-5 0,-3 0-5 0,1-3-8 16,0 1-7-16,1 0 5 0,-2-1 6 0,3-1-17 16,-2 2 6-16,4-5-6 0,1-1 21 15,1 1-7-15,-3 0 3 0,4-2 6 0,0 0-3 16,2-1 12-16,-1 4 6 0,-1-4-3 0,2 1-2 15,1-1 8-15,1 0 6 0,0 0-23 16,0 0-8-16,0 0-3 0,0 0 20 0,-7 0-13 16,7 0 10-16,0 0 2 0,-14-10-23 0,14 6-2 15,0 0 14-15,0 0-10 0,0 2-11 16,0 0 1-16,0-3 6 0,0 3-14 0,1-2 6 16,2 1 12-16,-3 0-18 0,3-1-2 0,-1 2-4 15,1 0 24-15,0-3-13 0,1 4 8 0,0-2-5 16,0 0-16-16,0 2 23 0,0 0-7 15,2-1-23-15,-1 1 25 0,0 1-13 16,2 0-1-16,-2-1-3 0,-5 1 3 0,6 0 12 16,2 0-16-16,-2 0-4 0,2 0 2 0,-8 0 17 15,29 11 0-15,-18-9-7 0,-3 3-14 16,0-3 3-16,1 0-14 0,-2 0-7 0,-1 0-11 16,0 1-19-16,-2-2-24 0,3-1-29 15,10 4 11-15,-5-3-155 0,-12-1-101 0,10 0 28 16,0 0-1-16,-2 0 40 0,0 0-11 0,7-11 45 15,-10 8 7-15</inkml:trace>
  <inkml:trace contextRef="#ctx0" brushRef="#br0" timeOffset="169422.54">15115 9990 727 0,'0'-3'244'0,"0"2"-41"0,1-1-27 0,-1-1-26 0,3 2-12 0,-3 0-3 0,2 0-36 16,-2-1-7-16,0 1-5 0,0-1-9 16,0 0-11-16,0 2 4 0,0-1-8 0,-1 1-17 15,2 0-20-15,-2-1 12 0,1 0-9 0,-1 1-3 16,3-2-14-16,-2 2 6 0,-1 0 3 0,0 2 4 16,1-1-19-16,-3 1 10 0,3 2 7 15,-1 0 2-15,-2-1-7 0,3 2 14 16,-2 2-16-16,-1-4 18 0,1 4-22 0,-5 6 5 15,2-4-3-15,3 1 10 0,-1-2-11 0,-1-2 1 16,0-1-6-16,4 0 10 0,0 0-6 16,-2 0-7-16,-1-2-12 0,2 3 17 0,-3-2 3 15,4 0-8-15,-2 2-10 0,0-3-2 0,2 2 9 16,-2-1 6-16,-1 1-8 0,2-2-7 0,0 2 15 16,-1-3-11-16,2 3 17 0,-1-2-18 15,-1-1 11-15,0 2-8 0,2-3 17 0,0 0-10 16,0 2 8-16,-1 0-3 0,0-1-1 15,1 0-11-15,-2-2 10 0,2 3 1 0,0-2 8 16,0 0 2-16,0 1 4 0,-1-1 5 0,0-1-16 16,1 1-7-16,0 0 23 0,0 1-25 15,0-2 7-15,0 0 15 0,0 0-21 0,0 0 3 16,0 0 2-16,-2 2 1 0,2-2-13 0,2 0 4 16,-2 1 5-16,0-1 8 0,-2 0-12 15,1 0-3-15,2 0 10 0,-1 0-17 0,0 0 5 16,0 0 7-16,0 0 2 0,-1 0 7 0,1 0-9 15,0 0-14-15,0 0 23 0,0 0-14 16,0 0-2-16,0 0 7 0,0 0-3 0,0 0-11 16,0 0 17-16,0 0 11 0,0 0-19 15,0 0-5-15,0 0 9 0,0 0 7 0,1-1-12 16,-1 1 2-16,-1 0-5 0,2 0 10 16,-2 0 10-16,1 1-13 0,0-1-5 0,0 0 8 15,0-1-16-15,0 1 24 0,-1 0-30 0,1 0 2 16,-2 1-9-16,4-1-13 0,-2 0-16 15,0 0 8-15,-2 0-1 0,2 0-14 0,2 0 16 16,-4-1-14-16,2 1-6 0,0-2-18 0,2 2 6 16,-2-3-56-16,1 2-13 0,-1 0 2 15,1-5-94-15,1 5-82 0,0-3-21 0,0-1 37 16,-1 2 21-16,0-2 35 0</inkml:trace>
  <inkml:trace contextRef="#ctx0" brushRef="#br0" timeOffset="170305.31">15043 9999 596 0,'1'-3'210'0,"1"2"-40"0,-1-1-10 0,0 1-2 0,-1-2-21 0,0 1-6 16,2 2-8-16,-2-1-10 0,0 0-22 0,1 0 0 15,-1-1-14-15,0 1 5 0,1 1-19 0,-1-1 11 16,0 1-1-16,0-1-12 0,2 0-10 15,-1 1-3-15,-1 0-19 0,1-2 7 0,0 2-1 16,-2 0-1-16,2 0-10 0,-1-1 2 16,0 1-3-16,2 0-6 0,-2 1 14 0,1-1-9 15,-2 3 2-15,1-2 14 0,-2 3 4 16,0-1-12-16,-1 3-6 0,-6 5 8 0,2 4-4 16,-4-3 15-16,2 3 0 0,-5-3-20 15,4-1 10-15,-4 3 10 0,1-1-16 0,-2 2-2 16,-4-2 0-16,1 0 9 0,-1 0 3 0,-3 0-24 15,0-1 1-15,3-2-5 0,-1-1 7 0,1-3 7 16,1-1 5-16,0 1-11 0,1-2 14 16,-1 0-32-16,5-3 8 0,2-1 22 15,1 1-15-15,1 1-6 0,0-1 18 0,4-1-10 16,5 0 27-16,0 0 5 0,-8 0-13 0,8 0 13 16,-8 0 5-16,-4-11-30 0,9 6-12 0,3 1 10 15,1-4-34-15,7-8 32 0,-1-1-21 16,6 4 15-16,1-1-8 0,-1 3-13 0,1-1 3 15,0 4 4-15,-1-1 10 0,2 2-6 16,-2-1-12-16,1 5-11 0,-6-2 30 0,0 2-21 16,-1 2 13-16,1 0-3 0,0 1 4 0,-2 0-9 15,-1-1-5-15,5 1 11 0,1 0-19 0,14 9-4 16,-9-4 15-16,-1 0 5 0,0 3 7 16,-1-1-14-16,2 0 3 0,0 2 2 0,1-1-9 15,-2 1 31-15,1 1-38 0,-4-1 25 0,5-1-17 16,-4 1 17-16,1 0-18 0,-2-2 10 15,3 3-6-15,0-7 7 0,-2 3 3 0,-2-1 0 16,-1-2-6-16,10 4 18 0,-4-3-11 16,-2-3-9-16,0 0-35 0,-5-1-20 0,-9 0-26 15,14 0-81-15,8-9 13 0,-8 0-290 16,-9 2 51-16,0 2 28 0,-3-4 44 0,-1 5 21 16,-1-1 31-16,0-2-54 0,0 7 84 15</inkml:trace>
  <inkml:trace contextRef="#ctx0" brushRef="#br0" timeOffset="173438.5">14674 11083 689 0,'0'0'232'0,"0"0"-40"0,0 0-24 0,-15 0-13 0,15 0-11 0,0-14-35 16,0 14-16-16,0 0-5 0,0 0 9 0,0 0-34 15,0 0 13-15,0 0-15 0,0 0 0 0,0 0-13 16,0 0-14-16,0 0 3 0,0 0 0 15,0 0-19-15,0 0 21 0,0 0-10 0,0 0 8 16,0 0-31-16,2-3 9 0,15 6 1 0,1 2 2 16,1-3-2-16,0 0 2 0,0 0-2 15,0 1 4-15,-2-3-11 0,-7 0 0 0,4 0 5 16,0 0-18-16,0 0 19 0,-2 0-6 16,-1 0-4-16,-2 0-10 0,0 0 16 0,-1 0-24 15,-2 0 22-15,1 0 0 0,-7 0 7 16,7 0-17-16,-7 0 19 0,9 0-1 0,-9 0 10 15,8 0-3-15,-8 0 20 0,6 0-15 0,-6 0 8 16,0 0 4-16,7 0-24 0,-7 0 1 0,0 0-3 16,6 0 4-16,-6 0-3 0,0 0-14 15,0 0 10-15,8 0-9 0,-8 0-5 16,0 0 2-16,0 0 4 0,0 0-13 0,10 0 15 16,-11 4-3-16,-1 2 6 0,-3 8 2 0,-1 1 2 15,1-1-5-15,-4-2-2 0,-1 5 5 0,0-1 10 16,-3 1-6-16,0-4-3 0,-4 5 17 0,2-3-8 15,-2-1-2-15,-2 3 14 0,1-3-14 16,0-1-10-16,2 0 1 0,-2-2 4 0,2 2-4 16,0-4 10-16,-1 2-17 0,3-3 24 15,1 0-6-15,1-2-20 0,3-1 2 0,2-1-1 16,2-2 19-16,-2 2-10 0,4-2 6 0,-1-1-15 16,0 1 23-16,0-1-27 0,1 1 17 15,3-2-13-15,0 0-3 0,0 0 3 16,0 0 24-16,-7 0 2 0,7 0-40 0,0 0 33 15,-7 0-3-15,7 0-34 0,-8-12 27 16,7 10-16-16,1-2 0 0,0 1 9 0,0 1-8 16,1-3 25-16,0 4-22 0,2-3-5 15,1 0-1-15,-2 3-12 0,2-1 30 0,0-1 2 16,-2 2-21-16,2-2 12 0,1 2-6 0,-2 0 7 16,2-3-18-16,-1 4-7 0,3 0 6 15,-4 0 16-15,-3 0-17 0,0 0 21 0,8 0-17 0,-2 0-6 16,-6 0 9-16,19 11-5 0,-7-5 19 15,-1 2 4-15,-3 1-20 0,-2-3 9 16,3 4-1-16,0-2-10 0,1 0 17 0,-2-2-33 16,-1 1-23-16,0-4-31 0,-2 3-43 0,0-4-5 15,3 0 11-15,-1-1-161 0,0-1-87 16,-7 0 16-16,6 0 17 0,6 0 49 0,16-11 0 16,-9 4 12-16,-5 2 2 0</inkml:trace>
  <inkml:trace contextRef="#ctx0" brushRef="#br0" timeOffset="173838.5">15048 11335 736 0,'2'-2'252'0,"-1"1"-42"0,0 0-21 0,2 0-14 0,-1 1-22 0,0-4-19 0,0 4-33 0,-2 0 9 16,2 0-24-16,-1 4 5 0,-1-2-11 0,0 1-6 15,-3 2 11-15,2 1-11 0,-5 8-12 0,-2 1 10 16,-4 0-27-16,3-4 6 0,2 3-15 15,-5-3 3-15,6 2-5 0,-6-1 0 0,2-6-5 16,1 4-8-16,-1-1-3 0,3-2 14 16,1-4 3-16,1 2-13 0,1-3-10 0,0 2 2 15,1-4 1-15,-1 2 0 0,2-2-23 0,-3 0-2 16,2 0-5-16,3 0-9 0,0 0-5 16,-2-7 11-16,1 5-16 0,2-2-11 15,3 0 3-15,-3 1 27 0,2-1-6 0,-1 0 2 16,2 0-12-16,1 1 27 0,-1-1-13 0,0 1 6 15,7-5 10-15,-3 3-15 0,0 2-2 0,-3 2-2 16,0-3 1-16,1 4 11 0,-6 0-1 16,0 0-18-16,0 0 8 0,7 0 16 0,-7 0-1 15,6 0-12-15,8 12 5 0,-11-9 14 0,1 1 5 16,-2-2 0-16,1 2 3 0,1 1-2 16,0-1-15-16,5 6-3 0,-5-3-39 0,2-2-36 15,0-1 9-15,-2-3-259 0,0 0-42 0,2-1 31 16,-6 0 56-16,0 0 26 0,9 0 40 15</inkml:trace>
  <inkml:trace contextRef="#ctx0" brushRef="#br0" timeOffset="174053.34">15254 11289 720 0,'-2'-3'266'0,"-2"3"-48"0,1-1-9 0,2 1-33 0,-3-2-22 16,0 1-25-16,3 0-15 0,0 0-7 15,1 1-25-15,1-2-17 0,0 0-35 0,1 2-55 16,-1 0-48-16,5-1 7 0,-2-1-249 16,1 1-1-16,0-2 42 0,0 2 7 0,1 0 22 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06T10:01:18.2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3027 2148 651 0,'0'0'206'0,"0"0"-15"0,0-13-17 0,0 13-6 0,-14 0-15 0,14 0-24 16,0 0-8-16,0 0-22 0,0 0-8 0,0 0-4 15,-22-26-22-15,22 24 4 0,0 1-20 0,0 1 0 16,-2-1-14-16,0-1 5 0,1 2 6 0,1 0-14 15,0 0-4-15,0-1-4 0,-1 1-16 16,1 0 10-16,0-1-1 0,0 1-9 0,0 1-3 16,1 0 2-16,2 1 12 0,0-1-19 0,1 2-2 15,2 0 19-15,9 4-9 0,5-1-6 16,-3-1 3-16,3-2 10 0,0 3-18 0,2 0 16 16,4-3-15-16,2 0 1 0,4-1 8 0,-1 0 0 15,1-1-4-15,1 0 2 0,0-1 1 0,-1 0-1 16,1 2 6-16,-17-2-5 0,7 0-7 15,1 0 5-15,2 0 5 0,-1 0-3 0,21-11 5 16,-23 9-10-16,-2-2 10 0,-2 2-13 0,-5 1 4 16,-4-1 1-16,0 0-13 0,-2-1 16 15,-2 3 1-15,0-1 7 0,-2 0 15 0,0-1-12 16,0 2 21-16,0 0-3 0,0-2-4 16,-3 2 15-16,2-1-17 0,-1 1 7 0,1 0-16 15,-3 0 17-15,0 0-4 0,0 0-9 0,0 0-12 16,0 0-2-16,0 0 13 0,0 0-10 0,6 0-6 15,-6 0-7-15,0 0 15 0,0 0-17 16,0 0 5-16,0 0-1 0,0 0 0 0,9 7 2 16,-10-4-7-16,-2 1-3 0,-5 8 6 15,0 1-7-15,3-1 8 0,-6 2-2 16,1-1-2-16,1 3 11 0,-1-2-13 0,-1 1 16 16,0 0-18-16,0 0 11 0,-2 2-1 0,3-2-3 15,-4 3 5-15,2 0-7 0,-2 2 0 16,1 1-2-16,2-3 11 0,-3 3-11 0,0 1 12 15,-3-3-8-15,3 1 6 0,1-1 8 0,-1 3-9 16,3-1-7-16,-9 1-1 0,5 1 13 16,-4-1-4-16,1-1-5 0,-1-2-1 15,1 3-5-15,-2 0 5 0,2-2 5 0,0-1 14 16,0-3-11-16,0 0-6 0,0 1 13 0,0-2 4 16,-1-4-2-16,1-1-12 0,4-1 5 15,0 0 5-15,0-3 19 0,4-3-22 0,1-1 3 16,1-1-7-16,-1-1 8 0,0 0 5 0,9 0-1 15,-6 0 4-15,6 0-11 0,-10 0-9 0,2 0 8 16,-11-13 10-16,5 3-1 0,1 2-17 0,0-2 15 16,3 0-14-16,1 0-9 0,0 0 5 15,1-2-6-15,3 4 9 0,0 0-8 0,1 2 12 16,-1-1-10-16,3 2 21 0,-1-1-16 16,2 3 2-16,1-2-11 0,-2 1 15 0,2-1-9 15,0 1-7-15,0 4 0 0,0 0-2 0,0-7 26 16,17-11-27-16,-8 4 17 0,7 3-10 15,3 0-12-15,-3 2 7 0,-1 0-9 16,7 1 3-16,-1 1 1 0,-1 4 9 0,-1-3-11 16,4 3 15-16,-1 0-12 0,4 3 1 0,-1-1 0 15,-13 1-1-15,8 0 2 0,3 0-2 16,25 10 21-16,-24-4-19 0,1 1 0 16,1 0 15-16,-2 2-5 0,-3 1-16 0,3 1 3 15,-1 0 2-15,-1 0-4 0,1 2 4 0,-2-1 7 16,1 1-9-16,-5-2 27 0,2 1-20 15,0-4 3-15,0 3-5 0,-1-2 1 0,-2 0 3 16,-1 0 11-16,0 3-9 0,0-5-32 0,-3 1-14 16,1-3-43-16,-2-1-45 0,7-2 15 15,-18-2-270-15,16 0-15 0,18-13 15 0,-12 5 24 16,-3-2 24-16,3-1 14 0,-2-1-8 16</inkml:trace>
  <inkml:trace contextRef="#ctx0" brushRef="#br0" timeOffset="366.48">4425 2428 411 0,'-2'0'343'0,"-1"0"-41"0,-2 2-40 0,4-1-15 0,0-1-46 0,-2 0 1 0,2 1-45 15,-2 0-4-15,3-1-20 0,0 0-29 0,-1 0 4 16,1 0-15-16,1 0-13 0,2 0-15 0,1 0-4 16,2 2-13-16,0-2 10 0,14-2 2 0,-9 2-18 15,5 0-8-15,5 0 1 0,1 0-13 16,1 0 1-16,28-10 14 0,-25 10-6 0,1-3-18 15,-1 3 10-15,0-4-14 0,-15 4 11 16,9 0-28-16,-1 0-29 0,1 0-13 0,-3 0-35 16,15-10-48-16,-32 10 12 0,13 0-74 0,-6 0-93 15,2 0 23-15,-2 0-137 0,0 0 19 0,-7 0 24 16,7 0 32-16,0-7 16 0</inkml:trace>
  <inkml:trace contextRef="#ctx0" brushRef="#br0" timeOffset="599.34">4491 2605 446 0,'-7'4'306'0,"1"-1"-50"0,1-1-25 0,1 0-37 0,0-2-20 0,3 2-11 16,-2-1-30-16,2 0-11 0,2 0-13 0,-1-1-17 15,5 0-1-15,1 2-7 0,2-2-24 0,13 2 4 16,5 0-15-16,2-1 9 0,-12-1-17 15,7 0-5-15,8 0-8 0,1 0-5 0,0 0-35 16,1 0-24-16,33-12-29 0,-34 9 5 16,0-5-140-16,0 1-135 0,3-1 26 0,2-1-74 15,0-2 14-15,-1 0-2 0,0 3-10 0</inkml:trace>
  <inkml:trace contextRef="#ctx0" brushRef="#br0" timeOffset="1981.92">6553 1787 436 0,'-1'0'266'0,"-3"-1"-42"0,1 0-17 0,1-2-13 0,-2 2-15 16,1 1-3-16,2 0-21 0,-3-1-18 15,3 1-19-15,-2 0 1 0,2-2-20 0,1 2-17 16,-3-1-10-16,1 0-7 0,2 1 5 0,-3 0-15 15,2-1-8-15,1-1-6 0,-3 1-1 16,3 1 0-16,0-1-1 0,0 1-13 0,0-4 7 16,-1 2-5-16,2 1 3 0,2-1-16 0,-2 0 7 15,4-1-12-15,-1 1 1 0,13-5 4 16,0 1-4-16,3 0-11 0,-1 1 6 0,3 1 5 16,1-1-13-16,5 5 7 0,-1-1-5 15,-14 1 5-15,7 0-15 0,29 11 11 16,-25-2 5-16,-1 2-5 0,0 2-6 0,-5 4 2 15,-1 0-8-15,-6 5 2 0,-4 1 7 16,-5 2-3-16,-2-12 10 0,0 8-9 0,-14 26-11 16,2-22 7-16,0-1 10 0,-4-1 2 0,0 0-5 15,-1-1-1-15,-2-2 0 0,1-4 9 16,0 1-5-16,4 2 0 0,-3-6 4 0,1 0 0 16,6-4-9-16,1-2 9 0,1-1 1 0,2 0-7 15,0-4 15-15,3 1-1 0,0-2-7 16,0 0 4-16,2-1-3 0,1 0 8 0,0 0-13 15,1-10-3-15,10-5 17 0,4-1-21 0,0-2 1 16,5 0 0-16,-2-2 1 0,2-2-12 16,2-2-11-16,0-1 6 0,2-1-16 0,-1 1 7 15,0 1 1-15,-1-1 2 0,-2 3-1 16,4 0-12-16,-7 0 11 0,-2-2 3 0,1 3 13 16,-1 1-23-16,-2 2 8 0,1-2 7 0,-5 5 6 15,0 3 6-15,-1-1 3 0,-2 4-5 16,-4 3-1-16,1 1 9 0,1 0 7 0,-2 2 3 15,0-1-6-15,-1 1 5 0,0 1-2 16,2 1-1-16,-3-2 8 0,0 2-20 0,0 1 10 16,0 0-2-16,-2 0 3 0,0 2 3 0,1 2-8 15,-1 0-14-15,-3 11 4 0,-1 1 9 0,-2 1 4 16,3 4-8-16,-1 2 8 0,3 0-6 16,2 1 5-16,-3 1-14 0,1 0 8 0,2-2-6 15,0 2 16-15,1-14-9 0,0 7-2 0,11 23 11 16,-4-19-9-16,-1-2 11 0,4-1-5 15,3-2-3-15,4-2 2 0,-2 0 5 0,4-2-17 16,3-4-19-16,-3-4-44 0,7 2 7 0,-1-5-247 16,-13-2 24-16,6 0 23 0,24-11 19 15,-18 3 20-15,-2-3-93 0,-4-1 10 0</inkml:trace>
  <inkml:trace contextRef="#ctx0" brushRef="#br0" timeOffset="2431.67">6412 1502 756 0,'-2'0'232'0,"-2"0"-21"0,0 0-47 0,3 0-7 16,-3 0-21-16,4 0-12 0,0 0-15 0,0 0-13 16,1 1-11-16,3-1 4 0,1 2-32 0,3-2 6 15,11 0-17-15,-7 0 9 0,5 0-9 0,5 0 0 16,1 0-13-16,5 0-2 0,2 0-6 0,3 0-2 15,-1 0 5-15,6 0-5 0,-2 0-2 16,4 0 1-16,-1 0 3 0,5 0-9 0,-2 0-6 16,44-10-1-16,-44 7-1 0,0 3 8 15,-5 0-8-15,0-1 2 0,-2 1-6 0,2-2 7 16,-4 1-4-16,-6 1-3 0,-4 0 4 16,0-1-5-16,-10-1 0 0,-6 2 5 0,1 0-26 15,0 0-6-15,-8 0-24 0,9 0-32 0,-2 0 8 16,-7 0-98-16,0 0-85 0,0 0-134 0,0 0 28 15,0 0 17-15,7 0 25 0,-7 0 7 0</inkml:trace>
  <inkml:trace contextRef="#ctx0" brushRef="#br0" timeOffset="2814.22">7840 1909 507 0,'0'1'367'0,"0"2"-64"0,0 0-53 0,0 0-7 0,0-1-14 15,0-1-51-15,0 0-10 0,0 2-31 16,-1-2-13-16,2 0-12 0,1 1-23 0,1-1-5 15,0 0 2-15,3 0-15 0,2 1-14 0,14 0 0 16,-12-2-9-16,7 0-4 0,4 0 6 0,1 0-19 16,2 0 11-16,3 0 1 0,-1 0-6 15,-1 0-13-15,3 0-7 0,1 0-3 0,-5 0-9 16,-1 0 5-16,0 0 2 0,-1 0 23 0,-3 0-27 16,0 0 12-16,-1 0-12 0,-1 0-6 15,-3 0-18-15,10-6-9 0,-15 3-36 0,6-2-39 16,4 2-64-16,-3-5 14 0,2-1-279 0,-3 2 32 15,2-2 27-15,1 2 23 0,2-3 24 16,-1 0 15-16,-4-2 9 0</inkml:trace>
  <inkml:trace contextRef="#ctx0" brushRef="#br0" timeOffset="3698.27">8794 1978 770 0,'0'4'242'0,"0"-1"-32"0,0-1-27 0,0-1-12 0,0 2-1 0,0 0-23 15,0-3-21-15,1 0-10 0,1 0-15 0,1 0-2 16,0-3-20-16,0-1-10 0,6-5-5 15,2-2 9-15,1-3-21 0,-3 0-6 16,1-2-1-16,-1-4-4 0,1 0-8 0,-1-1-5 16,-2-3 4-16,1 0-7 0,-1-1-7 0,-3-1-3 15,2 1-1-15,-5-1-5 0,0 0 18 16,-1 0-14-16,0 14-5 0,0-5 15 0,0-4-1 16,0 2 20-16,0 0-4 0,0 2-17 15,0-1 0-15,0 3-1 0,-12-9-12 0,12 17 28 16,-3 0-13-16,2 1-10 0,1 1 9 0,-1 1-18 15,1 0 2-15,0 2 9 0,0 1-6 16,-2-2 3-16,2 1-14 0,0 0 3 16,0 0-4-16,-2 1-7 0,2 1 3 0,0 0-4 15,0 1 1-15,0 2 0 0,0 1-3 0,0 1 11 16,0 2-7-16,0-3 12 0,2 3-4 16,-2 1-3-16,0 0 12 0,0 6-4 0,9 15-12 15,-7-9 4-15,4-5-9 0,1 0 17 0,-1 0-5 16,-1 1 1-16,4-1 6 0,-4-1-17 0,4-1 13 15,-2 2-6-15,4-3 8 0,0 1 3 16,-1-4 8-16,3-1-10 0,3 1-8 0,0-2 9 16,0-1 3-16,3-1-20 0,-1 1 1 0,1-5-4 15,-3-1 7-15,-3 1-18 0,-6-1 11 16,8 0 13-16,14-11-4 0,-13 3-6 16,1-2-4-16,-6-3-2 0,4-1-3 0,-2-2 7 15,0 0-4-15,-3-1 9 0,-2 1-10 0,-3 0 8 16,0-2 1-16,-1 4 9 0,-4 8 1 0,0-6 0 15,0-1-5-15,0 1 0 0,0-1 4 0,0 3 15 16,0 1-11-16,0 1 11 0,0 0-4 16,0 2 1-16,0 6 1 0,0-9 7 0,0 3-9 15,0 6 10-15,0-8-1 0,0 8-13 16,0-8 11-16,0 8-15 0,0-5-2 0,0 5 3 16,0-7-2-16,0 7-3 0,0 0-3 0,0-6 7 15,0 6-4-15,0 0 3 0,0 0 5 16,0 0-16-16,-3-9 12 0,3 9-4 0,0 2-13 15,0 1 8-15,0 1 1 0,0 1 3 16,0-1-6-16,1 2 0 0,1 0-6 0,-2 0 8 16,0 3 2-16,0 4 0 0,0 1-4 0,0 3 14 15,0-1 3-15,0 2-7 0,0-1 11 16,0 2-4-16,7-1-7 0,5 24 0 0,-12-32 1 16,0 6-8-16,0 4 10 0,9 23-3 15,-4-20 4-15,0 0 2 0,-1 2-7 0,1-1-10 16,-3-1-34-16,4-2-58 0,-1 0-42 0,5-3 13 15,-4-2-210-15,6-2-71 0,2-6 32 16,4-2 16-16,0-2 37 0,1-2 17 0,-8-2 2 16</inkml:trace>
  <inkml:trace contextRef="#ctx0" brushRef="#br0" timeOffset="4082.77">9794 1695 348 0,'-3'0'254'0,"-1"3"-46"0,2-2-25 0,-2 3-16 0,-6 6-26 0,1 2-11 16,1 0-5-16,0 0-11 0,1 4-24 16,-1 0-20-16,3 1-9 0,0-1 6 0,5 0-4 15,-3 2-11-15,3-10-9 0,0 6 0 16,0-1-5-16,0 2-11 0,0-1 19 0,16 16-12 15,-8-17-3-15,3-4-8 0,-1 1 6 0,8-6-8 16,-5-2-4-16,-4-2-5 0,1 0-7 16,14-11 11-16,-7-1 4 0,-1 1-10 0,0-7 3 15,-2 0-5-15,-1-3 10 0,-4-1 4 0,-2 3 25 16,1-1 29-16,-4-1-8 0,-3 3 2 16,0-2 5-16,-1 11-9 0,0-3-6 0,0 0-8 15,-19-11 10-15,12 8-23 0,-5 5 14 0,-3 2-10 16,-2 1-26-16,-2 5-1 0,-3 2-7 0,12 0-32 15,-8 0-49-15,-24 17 4 0,16-7-182 16,1 2-180-16,3 1 29 0,-2 0 27 16,1 3 42-16,2-4 22 0,1 4 16 0,-3-4-5 15</inkml:trace>
  <inkml:trace contextRef="#ctx0" brushRef="#br0" timeOffset="4830.85">7027 2286 307 0,'-23'0'217'0,"4"0"1"0,10 0-18 0,-5 0-11 0,1 0-8 0,-1 0-21 0,4 0-18 0,0 0-11 0,0 0-14 0,3 0-5 16,-1 0-10-16,8 0 0 0,-7 0-7 15,-1 0-8-15,8 0-2 0,-9 0-1 0,9 0-18 16,-6 0-5-16,6 0-2 0,-8 0-11 0,8 0 1 16,0 0-14-16,-8 0-5 0,8 0-10 15,0 0 2-15,-6 0 7 0,6 0-10 0,0 0-8 16,0 0 13-16,0 0-18 0,-9 2 12 0,13-2 8 15,1 1-8-15,14 0 7 0,-6-1-2 16,9 0 18-16,6 0-20 0,5 0 26 0,8 0-26 16,54 6 8-16,-34-6 6 0,6 0-11 0,9 3 4 15,10-3 1-15,6 0 1 0,10 0 1 0,-47 0 0 16,29 0-22-16,20 0 25 0,12 0-12 16,8 0-7-16,4 0 10 0,1 0 11 0,3 0-19 15,0 0-3-15,-4 0 7 0,-4 0-15 0,-2 0-5 16,-5 0 27-16,-9 0 2 0,-5 0 15 15,91-6-10-15,-112 2 2 0,-8 1 11 0,-6 0-4 16,-8 1 40-16,-9-1 6 0,-5 0 13 16,-8 1-14-16,-3 0 0 0,2 1-1 0,-9 0-2 15,-1-1-10-15,-4 1-10 0,-4 1-19 0,-6-1 4 16,-3 0-1-16,-1 1-6 0,-3-1-11 16,1 1-9-16,-2 0-7 0,0-3-16 0,-2 3-22 15,0 0 0-15,0 0-81 0,-3 0-87 0,-1 0-108 16,-6 0 28-16,-13-1 25 0,-8-2 21 15,-3-1-252-15,3 0 48 0,-4-1 49 0,-1 3 13 16,-3-4 11-16,-1-1 41 0,-4 3 33 16,-3-3 10-16,-3 2-9 0</inkml:trace>
  <inkml:trace contextRef="#ctx0" brushRef="#br0" timeOffset="5697.09">8212 2868 403 0,'4'-2'229'0,"-3"2"-35"0,3 0-9 0,0-2-24 0,-2 2-19 0,-1-1-18 0,1 1-23 0,-2 0-17 0,2 0-1 16,1 1-17-16,-1 2 12 0,-2-1-3 0,1 3-11 15,0-1 10-15,-2 2 6 0,0 1-3 16,-4 9 3-16,0-2-9 0,-2 3 0 0,-2-2-9 15,-4 0-6-15,0 0 2 0,-2-2-19 0,1 0-1 16,1-3 2-16,-5-1-9 0,6 0 9 16,-6-3-7-16,1-1-11 0,4 1 2 0,2-3 8 15,-1-3-12-15,3 0 3 0,9 0-1 0,-9 0 0 16,2 0 6-16,7 0-15 0,-26-14 7 16,11 5 10-16,6-2-19 0,1-1-2 0,2 1 6 15,1-2 3-15,0 0 8 0,2 0-15 16,2 1 3-16,1 12 0 0,0-11 0 0,0-3 8 15,11-15-14-15,-2 12-8 0,-2 5 5 0,2-3-8 16,1 2 11-16,1-1 0 0,2 2-5 0,1 1-2 16,0 2 1-16,4 0-2 0,0 3 8 0,4-1 2 15,-1 1-2-15,1 4-13 0,6 0-3 16,1 0 3-16,3 0 1 0,2 2 0 16,-16 0 16-16,7 0-16 0,3 0-4 0,35 11 8 15,-28-7 4-15,3 3-8 0,1-1 7 0,1 0-2 16,0-1 14-16,1 0-5 0,-4 0-11 0,3 0 3 15,-5 1-4-15,1-3 10 0,-3 1-3 0,1-2 0 16,-2 1 2-16,-5-1 4 0,-3 1-6 16,-3-1-7-16,-1 1 27 0,-6-3 25 15,-5 1 3-15,0-1-22 0,-1 2 15 0,0-2-3 16,-4 0 3-16,1 0-26 0,-5 0 13 0,0 0 19 16,0 0-2-16,0 0-32 0,7 0 4 15,-7 0-2-15,0 0-54 0,0 0-43 0,10-2-57 16,-13 4 13-16,-4-2-236 0,-15 2-108 15,8-2 54-15,-7 0 23 0,-6 0 24 0,-2 0 27 16,-2 0-3-16,-31 6 55 0</inkml:trace>
  <inkml:trace contextRef="#ctx0" brushRef="#br0" timeOffset="6146.28">7390 3251 832 0,'-11'4'255'0,"1"-1"-37"0,2-2-25 0,3 1-15 0,0-2-32 0,2 0-4 0,2-2-9 0,1 4-29 16,4 0 7-16,-1-1-13 0,5 1-1 15,11 0-18-15,4 2-11 0,4-3-4 0,3 3-5 16,5-3 1-16,0 2-5 0,1-3-6 15,-16 0 6-15,15 0-22 0,7 0 26 0,6 0-29 16,6 0 8-16,6 0-13 0,4 0 3 16,6 0-1-16,2 0-1 0,76-13 19 0,-66 8-33 15,3 1 11-15,2 2-5 0,-3-4 6 16,0-1-10-16,-2 4-4 0,-7-4 22 0,0 0-9 16,-10 2-14-16,-2-1-6 0,-6 1 20 0,-6 0 24 15,-3 0-5-15,-9 3-8 0,-2-4 40 0,-6 2-15 16,2 2 12-16,-7-3-6 15,-3 4 20-15,0-2 15 0,-9 2-9 0,-1-1 2 16,-6 2-21-16,0 0-13 0,0-2 8 0,-2 2-2 16,-1-1-12-16,0 1-33 0,-1 0-8 0,1 0-1 15,-1-2-103-15,-3 1-64 0,0 0-103 16,-1 2 24-16,-5-1-273 0,2 0 53 16,-15 3 28-16,1-3 31 0,4 0-15 0,-4 0 26 0,-27 10 64 15,18-5 44-15,4 7 11 0</inkml:trace>
  <inkml:trace contextRef="#ctx0" brushRef="#br0" timeOffset="7112.82">8248 3759 209 0,'-2'-4'204'0,"-4"0"-57"0,4 1-4 0,-1 0 2 0,1-1-16 0,-1 1 2 0,2 0-24 0,-1-1 22 16,0 0-3-16,0 2-1 0,0-2-12 15,2 0 7-15,-1 1-2 0,1 0-11 0,-1 1 3 16,-1-2 12-16,2 2-29 0,0 0-9 16,0 1 3-16,0-3-25 0,0 4-4 0,0 0-3 15,0 0-17-15,0 0 9 0,0 0-23 0,0 0 4 16,0 0 2-16,3-4-11 0,0 5-12 0,1 2 12 16,-2 1-7-16,-1 1-2 0,9 8-16 15,-3 0 8-15,2 2-2 0,1 0 11 0,2 3-22 16,-1-1 12-16,-1 1 6 0,-2 2 0 0,1-4-7 15,-3 2 0-15,3 1 4 0,0-1 0 16,0 1 3-16,3-4-2 0,-1-1-5 0,-1-1-3 16,-2 0 12-16,-2-1-19 0,3-3 14 0,-1 0 13 15,-3-4-13-15,0-1-1 0,-1-1 2 16,0 1 12-16,0-4-7 0,0 0 3 0,-4 0-1 16,10 0 11-16,10-20-2 0,-9 6-6 15,0 0-6-15,1-3 12 0,-5-2-7 0,3-5-11 16,-1-1 2-16,-1-3-9 0,-2-1-1 0,-4-1-3 15,-1 0 15-15,2 0-7 0,-3 16 10 16,0-6 13-16,0-3 7 0,0-2 19 0,0 1-5 16,-11-20 16-16,8 25-21 0,0 1-2 0,0 1 11 15,2 6-21-15,-1 0 24 0,2 3-22 0,-2 3-4 16,2-1-3-16,-1 2 1 0,1 0 2 16,0 4-6-16,0 0-17 0,0 0 4 0,0-6 1 15,0 6-4-15,0 0 8 0,0-6-8 16,0 6 2-16,0 0-3 0,17-18 16 0,-1 11-13 15,5 4-5-15,1-3 16 0,8 5 1 0,-2-1-2 16,6 1-34-16,-4-2 31 0,6 1-4 0,0 1-7 16,-4-1 3-16,4 2-9 0,-2-3-1 15,-1 0 27-15,1 2-21 0,-5-1-2 0,-3 0 14 16,-15 2 6-16,6 0 2 0,-3 0-19 16,4 0-5-16,-4 0 12 0,-2 0 1 0,-1 0 8 15,-5 0 7-15,2 0-1 0,-8 0 2 0,7 0 6 16,-7 0-20-16,7 0-6 0,-7 0-3 15,0 0 5-15,6 0 0 0,-6 0-26 0,0 0-33 16,0 0-42-16,0 0-53 0,0 0 13 0,9-2-254 16,-11 4 32-16,-10 6 29 0,0-3-69 0,-5 0 3 15,1 0 69-15,4-1 20 0,-1 7 14 16,-2 0 12-16</inkml:trace>
  <inkml:trace contextRef="#ctx0" brushRef="#br0" timeOffset="7895.67">8804 3722 762 0,'-1'-1'264'0,"0"-2"-36"0,1 2-10 0,-2 0-40 0,1-2-9 0,1 2-27 16,-1 0-12-16,1-1-19 0,-1 0-1 16,1 1-22-16,0 0-13 0,2-1 2 0,1 1-21 15,-2 1-3-15,3 0-14 0,0 1 14 0,1-1-22 16,1 2-5-16,1 0 3 0,9 3-7 15,0 1 3-15,-1 1-2 0,4-2-8 0,-5 1 3 16,-2 1-3-16,-1 1-3 0,4 0-6 16,-4 1 1-16,-2 0 2 0,1 1-18 0,-1-1 16 15,-4 2-6-15,0-4-5 0,0 1-2 0,-3-1 12 16,4-2 2-16,-4 2-6 0,0-2 6 16,0 0 10-16,0 1-2 0,-2-1-4 0,1 0 5 15,0 0-6-15,2 2 4 0,-3-2-3 0,1-2 8 16,0 2 10-16,1-2-4 0,-2 2-15 15,0-2 18-15,0 0-12 0,1-2 4 0,0 2 24 16,-1-2 0-16,3 1 0 0,-3 1 15 0,0-3 13 16,1 1 24-16,-1-1-24 0,0 0-11 15,0 0 0-15,0 0-26 0,4-10 3 0,-3 5-1 16,1-1 3-16,6-6-20 0,-5-1 24 0,3-2-15 16,3 1-14-16,-1-2-12 0,-2 2-6 15,3 2-4-15,-2-3-17 0,5 1-17 0,-1-1 9 16,4 1-6-16,-6 3 8 0,4-1-26 0,1 2 11 15,0-3 14-15,0 6-10 0,-3 0-1 16,3 0 6-16,-5 1 10 0,-2 3-6 0,-1-1 12 16,-1 2-8-16,3 1 10 0,-4-2 11 15,-2 3-22-15,3-1 5 0,-2-1 3 0,0 2-1 16,0 0 15-16,-3 0-1 0,0 0-8 0,0 0 11 16,13 13-4-16,-10-8-1 0,-1 0-8 0,5 11-2 15,-1-2 16-15,0 1-2 0,1 1-10 16,0-1 21-16,-1 1 1 0,1 0-17 15,0-1 7-15,-2-2 7 0,1 2-13 0,1-1 0 16,-2-3 8-16,2-1 4 0,1 0-10 0,1 2-2 16,4-4 11-16,1 0-2 0,5-2 10 0,2-2 4 15,3-2-21-15,-10-2-52 0,5 0-62 16,5 0 11-16,30-19-324 0,-32 10 27 0,-1-7 33 16,0-1 23-16,-6-4 23 0,4-2 42 15,-3-5 11-15</inkml:trace>
  <inkml:trace contextRef="#ctx0" brushRef="#br0" timeOffset="38212.53">7794 7624 478 0,'0'0'177'0,"-14"0"10"0,14 0-13 0,0 0-10 0,0 0-31 0,0 0-8 16,0 0-4-16,-14 0 5 0,14 0-10 0,0 0-4 15,-15 19 7-15,12-19-7 0,3 0 2 0,0 0-8 16,-1 2-8-16,1-2-16 0,0-2-10 16,0 2-8-16,-3 0 8 0,6 0-18 15,1 0-6-15,-2 0 11 0,6-1-20 0,0 1 4 16,15 0-10-16,-13 0 2 0,9 0-13 0,35-9 11 16,-22 7 10-16,-2-3 3 0,5 3-5 15,3-2-20-15,0 0 17 0,2 0-3 0,1 0-23 16,0-1-14-16,0 1 33 0,-3 0-2 15,-2 0-22-15,0-1 20 0,-3 2-4 0,-1-1 1 16,-1 1-35-16,1-3 10 0,-3 3 9 0,-2-1-16 16,-3 2 12-16,-1-1 10 0,-3 2-21 0,-1-2-3 15,-3 2 18-15,-5-1-13 0,-1 2 16 16,-1-1-22-16,-3 0 22 0,1 1-12 16,-4-2 16-16,3 1 0 0,-4 1-2 0,2-1 0 15,0 1-26-15,0-2 4 0,-2 2 10 16,1 0-14-16,-1 0-12 0,0 0-26 0,0-1-42 15,-2 1-34-15,0-1 13 0,0 1-234 0,0 0-31 16,0 0-28-16,-14-5 34 0,7 5 43 16,-1 0 48-16,-9-1 10 0,-3-3 33 0</inkml:trace>
  <inkml:trace contextRef="#ctx0" brushRef="#br0" timeOffset="38595.6">7794 7690 477 0,'-9'3'339'0,"0"-1"-40"0,2 0-51 0,0 0-29 0,1-2-8 0,3 1-9 0,-2 0-20 0,4-1-17 16,-2 1-24-16,6-1-26 0,-2 0-20 0,6 1 7 15,14-2-21-15,-9 1-18 0,8 0-4 16,8 0-1-16,4 0-5 0,4 0-3 0,41-12 6 15,-35 7-27-15,3 3 14 0,2-4 11 16,2 4-37-16,-1-1 0 0,0-2 6 0,-1 0-1 16,-2 1-11-16,-1 4 2 0,0-6 2 15,-6 3 3-15,1-1-4 0,-5 1 8 0,-3-3-14 16,-2 3 24-16,1 0-13 0,-1-2-17 16,-1 0 4-16,-9 4-5 0,2-2-3 0,-3 2 26 15,-3-3 3-15,-5 2-23 0,-1 1 10 0,0 0-30 16,-2 0 6-16,-4-2-7 0,3 2-35 15,-4 1-28-15,2-1-43 0,-2 1-40 0,0-1 15 16,-2 1-242-16,0 0-14 0,0 0 42 0,0 0 20 16,-16-7 53-16,10 6 27 0,-12 0-4 0,1-4-6 15</inkml:trace>
  <inkml:trace contextRef="#ctx0" brushRef="#br0" timeOffset="39011.25">7886 7674 409 0,'-32'2'294'0,"18"-2"-54"0,-5 0-35 0,0 0-11 0,-18 7-28 15,25-5-20-15,0-1-21 0,5-1-8 16,5 4-2-16,0-2-16 0,2-2 11 0,4 1-18 16,1 1 0-16,4-2-9 0,18 1 4 0,2 0-8 15,7 1-21-15,1-2 5 0,-15 0 2 16,9 0-15-16,8 0 19 0,4 0-17 0,5 0 14 15,2 0-14-15,55-13-10 0,-49 10-12 16,-1-2-2-16,1 2 11 0,-1 0-21 0,0-2 4 16,0 2 13-16,-6-3-18 0,1 1 3 0,-5 2-5 15,-1 0 2-15,-5-1 24 0,-4 2-31 0,3-3 13 16,-5 4 26-16,-4-2-16 0,1-2 14 16,-9 4-28-16,-2 0 9 0,-4 0 12 0,-4-2-7 15,-3 2 17-15,-1 0-28 0,-1 1 12 0,0-2 1 16,-2 2 24-16,1 0-34 0,-1 0-15 15,-1 0 22-15,0 0-4 0,0 0 6 0,-1-1-32 16,0 0-11-16,-2 0-7 0,0-1-41 0,0 2-30 16,0 0-23-16,0 0-25 0,-27-10-28 15,14 9 15-15,-6-1-166 0,-1-1-106 0,3 3 34 16,8 0 26-16,-7 0-5 0,-2 0 58 16,-1 0 15-16,-2 0 47 0</inkml:trace>
  <inkml:trace contextRef="#ctx0" brushRef="#br0" timeOffset="39427.75">8123 7661 589 0,'-9'1'266'0,"1"2"-37"0,2-6 0 0,2 3-38 0,1 2 4 0,-2-2-37 0,1 1-11 0,2-1-28 16,-2 0-2-16,0 1-3 0,3-1-13 15,0 0-12-15,0 0-15 0,1 0-5 0,-2-1 14 16,4 1-14-16,1 0-9 0,6 0 16 16,16 0-27-16,-10 0 5 0,6 0 14 0,5 0-24 15,10 0 8-15,39-11 15 0,-31 8-14 0,4 1-15 16,4 0 5-16,-2 0 9 0,1-1-13 16,-3 1-16-16,0-2 5 0,0 1-1 0,-4 2 4 15,-3-3-1-15,-3 3-15 0,-4 0 4 16,0-1-3-16,-5 0 9 0,-2 0 23 0,-7 1-17 15,1-1-2-15,-8 2 16 0,-1 0-8 16,-5-1 7-16,2 1-24 0,-5 0 14 0,3 0-5 16,-3 0-2-16,0-1-3 0,0 1 14 0,0 0-3 15,-2 0-5-15,-2 0-3 0,0 0-5 0,0 0-4 16,0 0 10-16,0 0-8 0,0 0-4 0,8 0-39 16,-8 0-68-16,5 0-36 0,-7-1-66 15,-1 1 17-15,-5 1-264 0,2-1 3 16,-13-3 29-16,10 3 11 0,-4 0 57 0,-19-10 27 15,16 8 33-15,0-6 3 0,-1 6 15 0</inkml:trace>
  <inkml:trace contextRef="#ctx0" brushRef="#br0" timeOffset="53187.5">15771 5742 766 0,'0'0'331'0,"0"0"-30"0,-13 0 15 0,13 0-50 0,-23 22-9 0,19-21-57 0,2-1-22 16,-1 1 12-16,-1 0-45 0,2 0-38 0,-2-2 6 15,1 1-13-15,1 1-4 0,0-2-19 16,2 2-9-16,0-1-9 0,4 2 17 0,3-5-25 16,11 6-1-16,-5-3 13 0,8 0-16 0,6 0-15 15,4 0 6-15,2 0-1 0,1 0-6 16,43-11 11-16,-37 9-18 0,1-1 6 0,2-1-3 15,1 0-1-15,0 3-14 0,-2-6-5 16,0 5 1-16,-2-2 15 0,-1 0-12 0,-1 1 15 16,-1-1-18-16,3 0 4 0,-3 2 1 0,-4-1 4 15,2 0-11-15,-5-2-26 0,5 3-18 16,-8-4 8-16,-2 3-22 0,-1 0 2 0,-3 1-21 16,1-2-25-16,-6-1-18 0,-4 3-37 0,-3 0-33 15,0 2 16-15,-4 0-135 0,-3-3-114 16,-2 3 42-16,0 0 10 0,-12-5 19 0,-13 4 39 15,-4 1 9-15,-6-1 3 0</inkml:trace>
  <inkml:trace contextRef="#ctx0" brushRef="#br0" timeOffset="53553.64">15988 5781 649 0,'-33'5'307'0,"19"-5"-47"0,-30 10-28 0,23-10-18 0,-1 4-6 0,4 1-36 0,4-3-17 0,5 0-13 0,9-2 11 16,-8 0-13-16,8 0-12 0,0 0 6 15,-7 11 5-15,11-10-15 0,18 4 4 0,7-3-15 16,3 1-12-16,9 0-10 0,-19-3 14 16,16 0-3-16,7 0-6 0,7 0 1 0,7 0-20 15,1 0-16-15,4 0 12 0,67-13-23 0,-68 8-3 16,-2 3 16-16,-1-3-28 0,-5 1-2 0,-2-1-12 16,-7 4 23-16,-9-3 6 0,-1 0-2 15,-3 3 17-15,-4 0 2 0,-3-2 16 0,-6 2-5 16,1-2 24-16,-6 2 0 0,-5-1 7 15,-1 2 2-15,-2 0-13 0,-1 0-6 0,-2-1-18 16,1 0 8-16,-1-1-19 0,-3 2-8 0,2-2-9 16,1 2-6-16,-2 0-5 0,-1 0-7 15,1 0-13-15,1 0-16 0,-3 0-6 16,0 0-29-16,0 0-61 0,0 0 10 0,3 0-131 16,-8-1-61-16,0 2 24 0,-3-1-308 0,0-1 31 15,-13-1 52-15,10 2 24 0,-23-8 53 0,8 5 31 16,3 0 34-16,-2-3 29 0,-1-2-7 15,-1 4 65-15,2 4-7 0</inkml:trace>
  <inkml:trace contextRef="#ctx0" brushRef="#br0" timeOffset="56535.53">7738 7772 534 0,'0'0'143'0,"0"0"-23"0,0 0 31 0,0 0 3 0,0 0-39 16,0 0 10-16,0-14 1 0,0 14-22 15,0 0-21-15,0 0 5 0,0 0-9 0,0 0-14 16,0 0-2-16,0 0-11 0,0 0 2 0,0 0-29 16,0 0-17-16,0 0-64 0,6-26 7 0,10 19-285 15,3-1-8-15,0-1 69 0,4 1-20 16,1-6 55-16</inkml:trace>
  <inkml:trace contextRef="#ctx0" brushRef="#br0" timeOffset="57235.57">7996 7713 722 0,'-4'1'329'0,"2"1"-34"0,-3-1-25 0,2-1-4 0,2 2-15 0,-2-1-45 0,1 0 4 0,-1 0-45 15,2-1-16-15,1 2-8 0,1-2-10 0,2 0-16 16,3-2-12-16,16 1-21 0,-9 1-8 0,34-7 1 15,-14 1-4-15,4 4-7 0,7-2-16 16,-3-2 2-16,4 1-27 0,2 0 28 16,-4 0-22-16,-3 1 8 0,-2 2-5 0,-4-3-16 15,0 1 11-15,-3-1-5 0,-4 2 4 0,-5 2-1 16,-2 0 2-16,-2-2 0 0,-5 2 65 16,-3 0 15-16,-1 0 11 0,-6 1 1 0,3-1-5 15,-2-1-16-15,2 2-6 0,-2 0-6 16,-2-1-7-16,-1 0-13 0,3 1-17 0,-2 0-23 15,1 0-27-15,0 0-1 0,-3 0-137 0,0 0-48 16,0 0-45-16,0 0 23 0,0 0-257 0,0 0-30 16,6 0 32-16,10-12 65 0,-3 5 0 0,0-4 27 15,3 2 22-15,-1 0 61 0,3-2-40 16,3 1 71-16</inkml:trace>
  <inkml:trace contextRef="#ctx0" brushRef="#br0" timeOffset="58567.77">15904 5692 605 0,'-16'0'271'0,"16"0"-25"0,0 0-20 0,0 12-24 0,0-12 3 16,-12 0-43-16,12 0-6 0,0 0-16 0,-21 17-12 16,20-17-10-16,0 0 10 0,3 0-6 15,5 0-34-15,-1 0 19 0,20 0-13 0,-11 0-10 16,12 0-21-16,0 0-14 0,8 0 3 0,1 0-6 15,1 0 3-15,2 0-20 0,42-11 14 16,-41 7-8-16,2 1-19 0,-1-1 1 0,-2 0 3 16,-2 0 13-16,2 1-2 0,-8 1 7 15,1-2 3-15,-8 1-8 0,-2 2 33 0,-2-1-15 0,-4 2 4 16,-6-1-6-16,-1-3 21 0,-1 4 1 16,-3 0 2-16,2-3 12 0,-3 2-13 0,-1 1-7 15,-3 0 12-15,0 0-10 0,0 0 3 16,7 0-9-16,-7 0-7 0,0 0-6 15,8 0 9-15,-8 0-14 0,0 0-17 0,8 0 6 16,-8 0-2-16,0 0-18 0,0 0 16 0,5 0-8 16,-5 0-15-16,0 0 10 0,0 0 7 0,0 0-6 15,0 0-13-15,7 0-8 0,-7 0 19 16,0 0-4-16,0 0 9 0,0 0 15 16,0 0-5-16,0 0-8 0,0 0-5 0,6 0 8 15,-6 0 6-15,0 0-3 0,0 0-6 0,0 0 0 16,0 0 5-16,0 0-8 0,0 0 6 15,0 0 0-15,10-4-10 0,-9 4 6 0,-1 0-5 16,0 0-3-16,3 0-9 0,-6 0 11 0,6 2-2 16,-3-2-5-16,0 1-7 0,1-1 8 0,-1 0 0 15,-1 1-11-15,2-1 2 0,-1 1-3 16,0 1 11-16,0-2-21 0,0 0-2 16,0 0-20-16,0 0-26 0,1 0 6 0,-2 1-79 15,0-1-41-15,-4 0-66 0,-2-3 22 0,-12-3-296 16,-5-1 16-16,-3 1 53 0,0-3 42 15,-1-2 30-15,0 3 16 0,-4 0 28 0,-1 2 22 16,1 1 10-16,2-1 28 0,-2 1-3 0</inkml:trace>
  <inkml:trace contextRef="#ctx0" brushRef="#br0" timeOffset="59716.56">6370 7958 322 0,'0'0'271'0,"0"0"-30"0,12 0-33 0,-12 0 1 0,0 0-10 0,0 0-19 15,0 0-19-15,0 0-16 0,0 0-5 16,0 0-37-16,14 0 7 0,-14 0-12 0,0 0-3 0,0 0-14 16,16 17-18-16,-14-17-4 0,-1 0-19 15,-1 0 9-15,0 0-13 0,0 0 5 0,1-1-8 16,2 1-8-16,-3 0-39 0,1 0-16 15,-1-2-47-15,0 2 6 0,2-2-207 0,0-1-87 16,0 1 5-16,1-3 1 0,-3 1 60 0,0-2-31 16,2 1 74-16</inkml:trace>
  <inkml:trace contextRef="#ctx0" brushRef="#br0" timeOffset="60066.59">6722 7858 510 0,'0'-1'306'0,"0"1"-13"0,0 0-25 0,0 0-35 0,-2-1 6 0,2 1-61 0,-2 0-8 0,2 0-16 0,0 0-21 0,0 0 12 16,0 0-41-16,0 0 2 0,0 1-15 0,0-1-28 15,-1 1 14-15,2-2-19 0,-1 0-11 0,-1 1 21 16,1 0-19-16,0 0 10 0,0 0-28 16,0-2-18-16,0 4 9 0,1-2 0 0,-1-2 8 15,0 4 5-15,0-2-7 0,0-2-15 16,0 2-15-16,-1 0 14 0,1 0-6 0,0 0 29 16,0 0-5-16,0 0-5 0,0 0-18 0,0 0 3 15,0 0-7-15,1 0-13 0,-1 0-21 0,-1 0-45 16,1-2-49-16,-2 0 12 0,1-1-323 0,2 1 31 15,1-1 55-15,-1 0 11 0,1-4 0 16,6-5 77-16,0-2-29 0,-2 0 32 16</inkml:trace>
  <inkml:trace contextRef="#ctx0" brushRef="#br0" timeOffset="60550.71">8238 7285 787 0,'0'1'250'0,"1"-1"-11"0,0 0-15 0,-1 0-13 0,0 0-11 0,2 0 1 15,-1 2-47-15,-1-2 1 0,0 0-25 0,1 1-21 16,1 0-7-16,-2-2 7 0,0 0-25 16,1 1 32-16,-1 1-35 0,1 0 13 0,-2-1 3 15,2 2-5-15,-1-2-4 0,0 0-9 0,1 1-18 16,-1-1-29-16,0 0-8 0,0 0 23 15,0 0-25-15,0 0 38 0,0 2-28 0,0-4-10 16,2 2 19-16,-2 0 12 0,-2 0-30 0,4-1 1 16,-2 2-2-16,1-1 2 0,-1 0-8 15,0-3 3-15,0 3-1 0,0 0-2 0,0 0 1 16,0 0-9-16,-1 0 13 0,-1 0-45 0,2-2-31 16,-1 0-37-16,-1 1-46 0,-4 1-85 15,3-3 18-15,-11-5-197 0,2 2 3 0,-1-3-8 16,6 2 63-16,1 1-2 0,1-2 46 0,1 3-16 15,4-2 59-15,0 7 31 0</inkml:trace>
  <inkml:trace contextRef="#ctx0" brushRef="#br0" timeOffset="61133.17">15968 5696 471 0,'0'0'241'0,"0"0"-32"0,2 0-11 0,-1 0-3 0,-1 0-27 15,3 0-22-15,-2 1-12 0,1-2-7 0,-2 2-20 16,1-1-18-16,0 0-8 0,-1 0-6 16,1 2-6-16,-1-4-7 0,0 1-12 0,0 0-17 15,0 1-64-15,0 0 5 0,0-2-203 0,0 1-158 16,0-1 58-16,2 0 11 0,-4-2 23 0,1-1-38 16</inkml:trace>
  <inkml:trace contextRef="#ctx0" brushRef="#br0" timeOffset="65497.4">4671 13047 376 0,'-14'0'301'0,"14"0"-8"0,0 0-47 0,0 0-14 0,0 0 6 16,0 0-25-16,0 0-35 0,-13 0-21 0,13 0 16 16,0 0-7-16,0 0-45 0,-20 9-1 0,18-11-8 15,1 2-19-15,2-1 6 0,-3 1-15 16,3 0-5-16,-2 0 16 0,0 0-31 15,1 0 12-15,0-1-10 0,0 2-1 0,0-2 10 16,-2 1-11-16,2 0 0 0,0 0-7 0,-1 0-22 16,1-1 10-16,0 1-8 0,-1 1-3 15,1-1-3-15,0 0 2 0,-2 0-3 0,1 0 19 16,2 0-4-16,-1 0-31 0,0 1-5 0,0-1 7 16,0 0-11-16,4 1-1 0,0 1 0 0,3-2 7 15,16 2 0-15,-10-2-2 0,12 0-18 16,4 0 16-16,6 0-10 0,3 0 5 0,3 0-1 15,5 0 0-15,4 0 8 0,59-10-3 16,-52 10-7-16,-2-1 0 0,-2 1-1 16,-4-1 1-16,-1 1 19 0,-5 0-3 0,-3 0 1 15,-4 0-3-15,-19 0-15 0,8 0-1 0,2 0 1 16,0 0-6-16,-3 0 1 0,-3 0 18 0,-1 0 22 16,-6 0 1-16,-3 0-6 0,0 0 6 15,-3 0 3-15,-1 0-3 0,4-9-3 0,-7 9 6 16,1 0-25-16,-2-2 35 0,1 2-19 15,-1 0-4-15,1-1-19 0,-2 1 20 0,2 0 0 16,-3-1-10-16,1 1-2 0,0 0-8 0,0 0 6 16,-2 0-4-16,0 0 1 0,0 0 6 15,0 0-2-15,0 0 5 0,0 0-10 0,0 0 9 16,0 0-27-16,0 0 22 0,8 0-9 0,-8 0 6 16,0 0-14-16,0 0 7 0,0 0 10 15,0 0-6-15,0 0 17 0,6 0-19 0,-6 0 10 16,0 0-14-16,0 0 4 0,0 0 7 0,0 0 7 15,0 0-12-15,0 0-11 0,0 0 16 16,0 0-13-16,0 0-2 0,0 0-4 0,9-3 12 16,-9 3-4-16,0 0-10 0,0 2 4 0,0-4-7 15,0 4 6-15,0-2-7 0,0 0-2 16,0 1-8-16,0-1 4 0,0 0 11 0,0 0-3 16,0 0 18-16,0-3-38 0,1 5 16 0,-2-2 2 15,1 1 5-15,0-2-2 0,1 1 1 16,-2 0-21-16,1 0 2 0,0-2 8 15,0 4 3-15,0-2 2 0,0 1 2 0,0-1-30 16,0 1-15-16,0-1-1 0,-1 0-57 0,1 1-34 16,1-2-49-16,-1 2 18 0,-1-1-196 0,1 0-68 15,0-1 29-15,1 0 40 0,0-2-7 16,1 1 65-16,2-1-19 0,10-4 93 0,-3 0-40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06T10:03:03.3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7821 7191 759 0,'-13'0'227'0,"13"0"-22"0,0 0-24 0,0 0-9 0,0 0-34 0,-14 0-3 16,14 0-8-16,-18-23-13 0,16 23-3 15,-1-1-14-15,1 1-9 0,-1-2-7 0,2 0-22 16,-2 2 0-16,3-1 6 0,-1 0-25 0,-1 1-7 16,0-2 8-16,2 2-11 0,0-1 5 0,-2 1-15 15,0 0 1-15,2 0-2 0,-1 0-6 16,0 0 0-16,-1-1 2 0,1 1-24 0,1-1-28 16,0-1-42-16,-1 4 10 0,1-5-172 0,1 2-132 15,2 0 10-15,-1-1 0 0,9-8 76 16,1 0 20-16,2-1-11 0</inkml:trace>
  <inkml:trace contextRef="#ctx0" brushRef="#br0" timeOffset="768.32">7854 7222 541 0,'-2'2'278'0,"-2"-2"-29"0,1 0-8 0,1 0-22 0,-1 2-14 0,2-2-11 0,-2 0-1 16,3-2-30-16,-3 2-11 0,2 2-6 0,1-4-3 16,-2 4-35-16,1-2-21 0,0 1 20 15,-1-1-23-15,2 0-8 0,0 0 22 0,0 0-40 16,4-1 27-16,2 1-29 0,12-2 5 0,8 2-8 16,-11 0-20-16,36-10 0 0,-10 8 3 15,7-1-15-15,4-4 14 0,2 4-14 0,2-3 3 16,4 2 3-16,0 1-3 0,0-4-15 15,3 5 11-15,-3-4-1 0,-2 0-10 0,-5 2-4 16,-3-1-4-16,-4 1 17 0,-5 0-18 0,-6 2 2 16,-3-1 14-16,2-2-23 0,-7 3 7 0,-4 1 11 15,-1-1-19-15,-6 1 16 0,-2 0 0 16,-3-1 6-16,-5 1-9 0,2 1-18 16,-8 0 5-16,0 0-5 0,5 0-19 0,-5 0-50 15,4-3-49-15,-8 3-39 0,-3 0 14 0,-14-3-195 16,7 3-52-16,-4 0 6 0,-8 0 19 0,-2 0 43 15,-4 0 29-15,-1 0 45 0,-1 0-49 16</inkml:trace>
  <inkml:trace contextRef="#ctx0" brushRef="#br0" timeOffset="1098.99">7868 7309 625 0,'-23'4'310'0,"7"-4"-29"0,4 4 18 0,12-4-48 0,-19 3-18 0,13-2-15 16,-1 2-8-16,3-2-31 0,2-1-42 16,-1 1-4-16,6-1-29 0,1-1 8 0,13-3-10 15,7 1-22-15,6-2 5 0,0-1-9 16,6 1-29-16,4-2 13 0,4-2-17 0,1 1 10 16,3 2 3-16,3-3-20 0,-2 4 15 0,3-2-30 15,1-1 11-15,-4 1 4 0,0-2-17 16,-4 2 0-16,-2 0-4 0,-5-2-10 0,-3 4 28 15,-3 1-29-15,-1-5-8 0,-2 5 4 16,-2-1 7-16,-4 0-25 0,-5 3-19 0,0-3-11 16,-4 1-14-16,-2 0-8 0,-3 1-16 15,-2 1-22-15,-1-1-35 0,0 1 13 0,-2 0-94 16,-2-2-117-16,1 3-49 0,-2-1 22 0,-1 0 49 16,0 2 15-16,0 0 37 0,0 0-11 15,-15-3 10-15</inkml:trace>
  <inkml:trace contextRef="#ctx0" brushRef="#br0" timeOffset="1432.43">8179 7207 293 0,'-35'4'316'0,"5"3"-45"0,-1-3-56 0,4 0-22 16,7-4-11-16,-2 3-21 0,9 0-16 16,3 0-10-16,1-2 0 0,5 5 5 0,3-3-3 15,2 1-15-15,5-1-11 0,13 3-22 0,9-2-11 16,6-1-6-16,3-3-5 0,5 2 8 0,6-1-8 15,0-1 0-15,-21 0-26 0,12 0 8 16,6 0-20-16,6 0 21 0,51-15-25 0,-51 10 17 16,-4 0-13-16,1 0-10 0,-6 2 7 15,-4-3-1-15,-5 3-3 0,-1-1-22 0,-2 0 11 16,-4 3 15-16,-7-1-17 0,-4 1 5 0,0-2-4 16,-4 1 4-16,-3 2 22 0,-1-1-8 15,-3 1 10-15,-1 0-14 0,1-1-1 0,0 1 0 16,-1 0-15-16,-3 0 17 0,0 0 15 0,0 0-35 15,0 0-3-15,5 1-53 0,-10 0-1 16,-2-1-42-16,-9 4-32 0,-5-6 12 0,10 2-185 16,-3 0-100-16,-4 0-16 0,-1 0 53 0,3 0 32 15,2 0 24-15,-1 0 38 0,-1 0-5 16</inkml:trace>
  <inkml:trace contextRef="#ctx0" brushRef="#br0" timeOffset="4248.07">15484 5250 516 0,'0'0'176'0,"0"0"-8"0,0 0-30 0,0 0 5 0,0 0-2 0,0 0-33 15,0 0 10-15,0 0-3 0,0 0-14 0,0 0-11 16,0 0-10-16,0 0-7 0,0 0-15 0,0 0 15 16,0 0 3-16,0 0-7 0,28 23-3 0,-12-23-7 15,11 0-1-15,7 0-9 0,8 0 4 16,5 0-14-16,4 0 6 0,5 0-15 0,3 0-12 16,63-11 15-16,-57 8-2 0,1-1-9 0,-4 2 9 15,2-2 4-15,-4 1-10 0,-5-1 2 16,-5 0 0-16,-4-2-7 0,-7 5 10 0,-5-2 5 15,-3 0 17-15,0 0 0 0,-6 2 17 0,-3-3 9 16,-4 4 7-16,-9 0 5 0,0 0 9 16,0 0-31-16,-2 0 8 0,2 0-4 0,-9 0 5 15,8 0-26-15,-8 0-21 0,6 0-4 16,-6 0-20-16,0 0-16 0,8-8-49 0,-12 8-26 16,-2 0-38-16,-17 3-26 0,11-3 12 0,-8 0-201 15,-6 0-79-15,0 0-6 0,-3 0 28 16,-3 0 23-16,-2 0 62 0,1 0-25 0,-1 0 49 15</inkml:trace>
  <inkml:trace contextRef="#ctx0" brushRef="#br0" timeOffset="4580.71">15614 5345 244 0,'-29'4'270'0,"7"1"-52"0,0-2-21 0,4-2-17 0,7 3-2 0,1-3-16 16,1-1-19-16,6 2 2 0,-3-1-11 0,6-1-10 15,2 1-10-15,3-2 11 0,3 0-11 0,17-2-18 16,-12 3-1-16,32-8-21 0,-13 3-2 0,2 2 2 16,6-4-14-16,-1 4 28 0,6-4-30 15,1 1 2-15,0 0-6 0,0-3-9 0,2 0 14 16,0 3-19-16,-2 0 1 0,0-2-11 16,-2 1 16-16,-2 2-14 0,-5-3-11 0,-1 1 12 15,-2 0-18-15,-4 1 3 0,-2-1 15 16,0 6-22-16,-5-6-3 0,-3 4-6 0,-2-1-1 15,-6 2 10-15,-1 0-4 0,-3 1-10 0,-2-2 7 16,1 2-24-16,-3 1-12 0,2-1-23 16,-4-1-22-16,0 2-41 0,0-1-24 0,-1 1 13 15,-1 0-226-15,0 0-51 0,-15-5 38 0,-4 6 25 16,6-1 3-16,-7 0 62 0,-3 0-10 16</inkml:trace>
  <inkml:trace contextRef="#ctx0" brushRef="#br0" timeOffset="4981.13">15735 5322 620 0,'-29'7'258'0,"4"-1"-30"0,3-3-20 0,3 2-30 0,3 0 0 15,6-4-29-15,-1 2-5 0,2 0 17 16,4-1-29-16,5-1 5 0,2 2 14 0,1-1-10 16,20 1-27-16,8-1 6 0,1-2-9 15,8 2-12-15,-19-2-6 0,17 0 5 0,6 0-23 16,9 0 10-16,3 0-10 0,5 0 2 0,2 0-15 15,2 0-12-15,67-13 3 0,-68 10-17 16,0-1-3-16,-6 1 2 0,-3-1-8 0,-3 2-1 16,-6-1 11-16,-7 2-11 0,-4-4-3 0,1 4-1 15,-8-1-15-15,-3 0 13 0,-3 0-10 16,-5 0 0-16,-2 1 49 0,-5 1 6 0,-3 0 2 16,1 0-1-16,-2-1-14 0,-1 1 4 15,-1 0-5-15,-2 0-3 0,1 0 5 0,3-3-16 16,-5 3 4-16,2 0-2 0,-3 0-4 0,0 0-8 15,0 0-7-15,0 0 8 0,0 0-7 16,6 0-9-16,-6 0-23 0,0 0 12 0,0 0-21 16,0 0 3-16,11 0-50 0,-15-1-22 0,0 0-54 15,-15 0-47-15,3-1 18 0,-13-4-219 16,1 3-87-16,-3-2 34 0,0 1 32 0,6-4 19 16,-3 0 26-16,2 0 24 0,2 0 45 15,-2 0 8-15,1 2 18 0</inkml:trace>
  <inkml:trace contextRef="#ctx0" brushRef="#br0" timeOffset="8862.14">8859 7139 398 0,'0'0'190'0,"0"0"-31"0,0 0-15 0,0 0-23 0,0 0 5 0,0 0-35 0,0 0-25 16,0 0-34-16,0 0-2 0,0 0-45 15,0 0-67-15,0 0-150 0,0 0-41 0,0-12-58 16</inkml:trace>
  <inkml:trace contextRef="#ctx0" brushRef="#br0" timeOffset="14625.71">4565 12640 451 0,'0'0'259'0,"0"0"-35"0,-13 0-17 0,13 0-11 0,0 0-13 0,0 0-24 16,0 0-1-16,0 0-26 0,0 0-6 0,0 0-9 15,0 0-12-15,0 0-12 0,0 0 0 16,0 0 0-16,-15 0 7 0,15 0-16 0,0 0-16 15,0 0-1-15,0 0 2 0,0 0-10 0,0 0 4 16,-16-11-15-16,16 10 5 0,0 1 8 16,0 1 12-16,0-1-20 0,0 0-2 0,-1 0-11 15,2 0 0-15,-1 0 9 0,0 0 2 16,0 0-11-16,0 0-19 0,0 0 1 0,0-1 18 16,0 2-21-16,0-1 0 0,2 0 5 0,-1 0-6 15,2 0-13-15,0 0 34 0,4 0-33 0,0 0 3 16,1 1-3-16,14 1 0 0,-12-2 9 15,8 0-2-15,2 0-20 0,5 0 17 0,1 0 23 16,3 0-24-16,3 0 6 0,-2 0-15 16,2 0 28-16,0 0-25 0,1 0-3 0,3 0 28 15,0 0-21-15,-3 0-9 0,6 0 22 0,-2 0-31 16,46-10 11-16,-37 10 9 0,2-1 3 16,4-1-14-16,3-2 1 0,1 4 12 0,3-3-1 15,4 3-15-15,3-3 20 0,3 1-14 0,7-1-8 16,1 1 10-16,2-2 24 0,1 4-21 15,0-1-15-15,2 0 15 0,-1-4-13 0,3 4 33 16,-2 0-44-16,1 1 31 0,-4-1-11 0,-39 1-22 16,17 0 28-16,7 0-13 0,4 0 12 15,0 0-13-15,-3 0 22 0,-5 0-15 0,0 0-4 16,-5 0 21-16,-1 0 0 0,-4 0-3 0,-4 0-2 16,-3 0 20-16,-2 0-1 0,-4 0 0 0,-5 0 11 15,0 0 5-15,31-8 12 0,-43 7 2 16,-7 1-26-16,6-1 13 0,-6 0-5 0,-13 1 2 15,11 0-5-15,-3 0 12 0,0 0-9 0,-2 0-9 16,-6 0-3-16,8 0-15 0,-8 0 21 16,6 0-14-16,-6 0-4 0,0 0 3 0,9 0 5 15,-9 0-6-15,0 0-5 0,7 0 5 0,-7 0-18 16,0 0-55-16,0 0 6 0,0 0-146 0,12-4 18 16,-16 0-354-16,-11-3 28 0,-8-3 47 15,0-2 41-15,-4 0-22 0,-2-2 93 16,-2-2 25-16,-2 1-48 0,0 3 80 0,-2 2 21 15,2 0-10-15</inkml:trace>
  <inkml:trace contextRef="#ctx0" brushRef="#br0" timeOffset="17423.9">3125 13656 602 0,'0'0'243'0,"-15"0"-30"16,15 0-24-16,0 0-33 0,0 0-7 0,0-12-8 0,0 12-15 0,0 0-27 15,0 0-1-15,0 0-21 0,0 0-9 16,0 0-5-16,-13 0 4 0,13 0-7 0,0 0-14 15,0 0 5-15,0 0 7 0,0 0 3 0,0 0-1 16,0 0-3-16,0 0-3 0,0 0 6 16,0 0-16-16,0 0 12 0,0 0-17 0,0 0-10 15,0 0 9-15,0 0-10 0,0 0-1 16,0 0 9-16,0 0-25 0,0 0 6 0,0 0-10 16,0 0 8-16,0 0-5 0,0 0 3 0,0 0-6 15,0 0 17-15,22-17-27 0,-12 17 10 16,7 0 10-16,7 0 7 0,3 0-11 15,32-9-10-15,-21 4 17 0,4 1-24 0,3-2 13 16,0 4 1-16,-2-3 5 0,2 3-7 16,0-1-12-16,-3-1 6 0,-2 2 7 0,-4-3-17 15,0 5 0-15,-19 0 14 0,10 0-5 0,2 0 7 16,1 0-3-16,-2 0-6 0,-3 0 13 0,1 0-21 16,-4 0 9-16,-6 0-9 0,0 0-4 15,-4 0 9-15,0 0 4 0,-3 0 2 16,0 0 8-16,-3 0-29 0,-6 0-9 0,8 0 4 15,-8 0-24-15,8 0-27 0,-8 0-18 0,8 0-26 16,-8 0 12-16,7 0-90 0,-7 0-61 0,0 0-65 16,0 0-57-16,0 0 27 0,10-3 19 15,-14 3 15-15,0-2 36 0</inkml:trace>
  <inkml:trace contextRef="#ctx0" brushRef="#br0" timeOffset="17723.7">3556 13655 422 0,'-27'4'290'0,"12"-4"-46"0,-21 6-23 0,15-2-27 0,10-2-13 0,-8-1-28 16,9 0-27-16,-1 1-18 0,5-1 4 0,0 2-20 15,2-3-8-15,1 1-17 0,2 2 0 16,0 0 2-16,1-2 5 0,1 2-4 16,-1 0 5-16,4-1-2 0,-1-1-19 0,2 3 14 0,2-2-7 15,9 5 19-15,1-1-7 0,3-2-21 16,0-2 13-16,-8-2-19 0,7 0-8 15,4 0-5-15,2 0-11 0,1 0 6 0,4 0 20 16,0 0-30-16,1 0-1 0,1 0 4 0,1 0-48 16,0 0-38-16,0 0-34 0,1 0-65 15,-1 0 14-15,-1 0-189 0,32-10-31 0,-32 9-24 16,-2-4 46-16,1 3 35 0,-4 0 32 16,-3-2-13-16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06T10:04:39.6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17393 4324 397 0,'0'0'130'0,"0"0"-7"0,0-13-9 0,0 13-14 0,0 0-13 0,1-24-17 0,-1 21 26 15,-1 1 5-15,1-1-39 0,-1 0-10 0,1 1 26 16,0-1 18-16,0 2-11 0,-1-2 1 15,2 0 3-15,-2 2-4 0,1 1-17 0,0 0 7 16,0 0 8-16,0 0-9 0,0 0-3 16,0 0-4-16,0 0-12 0,0 0-1 0,0-6 0 15,0 6 3-15,0 0-17 0,0 0-2 16,0 0-5-16,0 0 14 0,0 0-5 0,0 0-10 16,0 0 0-16,0-7-10 0,0 7-10 0,0 0 6 15,0 0 2-15,0 0-9 0,0 0-6 16,0 0 8-16,0 0 9 0,0 0-11 0,0-7 2 15,0 6-1-15,0 1 3 0,0 0-7 0,0 0-2 16,-2 3 0-16,2-2-6 0,0 2 6 16,-1 0 5-16,1 1-3 0,0 1 4 0,0 0-2 15,0 3-17-15,0-2 13 0,0 1-5 0,0 4 5 16,0 4 0-16,0 1-2 0,-9 21 5 16,9-16 8-16,-1-1-3 0,1 2 2 0,-3-1-7 15,3 2 9-15,-1-5-15 0,1 2 4 0,-1 0-7 16,-1-2 21-16,0 1-4 0,2-1-12 15,0-2-3-15,-3-4 11 0,3-1-2 0,-1 7-7 16,0-5-10-16,-1-1 16 0,1-1-10 16,0-1 11-16,0-1-21 0,1-2-37 0,-2-1-17 15,2 1-20-15,0-1-28 0,0-6 11 0,0 8-141 16,0-4-120-16,0-4-5 0,0 8-12 0,0-8 29 16,0 0 56-16,13 13 7 0</inkml:trace>
  <inkml:trace contextRef="#ctx0" brushRef="#br0" timeOffset="385.85">17783 4326 220 0,'3'-2'271'0,"-3"-3"-30"0,0 2-43 0,1 0-2 0,0 0-34 16,-1 0-18-16,0 1-6 0,1 0-18 0,1-1-8 0,-2 2-21 15,1 0-17-15,-2-1-11 0,1 0-4 16,0 0-19-16,1 2 6 0,-1-1-5 0,0 1-13 16,0 0 2-16,0 3 9 0,0 1 4 15,0-3-3-15,0 4-3 0,0 0 8 0,0 0-8 16,-1 4 8-16,-1-3 0 0,2 5-2 15,0 3 4-15,0 3-8 0,0 2-5 0,-10 22-2 16,9-20 5-16,0 0-3 0,1-12 0 0,0 8-11 16,0-2 5-16,0 6-11 0,0-1 8 0,0 0-10 15,0 0 3-15,0 2 3 0,0-3 2 16,0 1-48-16,0 1-16 0,0-4-20 0,11 21-52 16,-8-21 9-16,-2-3-184 0,-1 0-91 0,0-6-4 15,0-8 49-15,0 8 13 0,0-2-12 16,0-6 61-16</inkml:trace>
  <inkml:trace contextRef="#ctx0" brushRef="#br0" timeOffset="1119.31">17324 4668 558 0,'-6'0'282'0,"3"-1"-30"0,-1 2-28 0,1-2-29 0,0 1-24 0,0 0 2 0,0 0-35 0,0 0-21 16,3 0-11-16,-4 0-10 0,4-1-1 15,-4 2-18-15,2-2-10 0,2 1-4 0,-3 0-9 16,3 1 2-16,2-1-14 0,-1 1 4 15,1-1-8-15,5 1-13 0,-2 0 0 0,3 0-2 16,13 1-2-16,3 0-3 0,2 1-7 0,4-2 9 16,2-1 4-16,3 1-14 0,-2 0-10 15,2-1-11-15,-18 0 1 0,7 0-17 0,7 0 6 16,1 0 6-16,33-10-13 0,-32 7 9 16,-2 1 7-16,3-4-1 0,1 2-6 0,-2 1 4 15,-2-1-4-15,-2-1 6 0,0 1-6 0,-3 1 13 16,-3-3-6-16,-3 0 1 0,-1 2 11 15,-3 1 4-15,-4-1 15 0,-2 3 0 0,-4-1 25 16,1 1 7-16,-4 0 4 0,1 1-6 0,0 0-4 16,0-1 1-16,-3 1 5 0,2 0-7 15,-1 0-16-15,1 0 11 0,-2-2-18 0,2 2 7 16,-3 0 9-16,0 0-11 0,0 8-19 16,-3-5 20-16,-1 1-25 0,-6 7 5 0,2 2 22 15,-1 1-15-15,0-3-15 0,-2 0 12 0,6 2-5 16,-3 1 12-16,0-1-5 0,2-4-17 0,2 0 0 15,2-1 6-15,-1-1-7 0,2 0 19 16,0-1-16-16,1 0 17 0,0 0-22 0,0-6 3 16,0 0-7-16,0 7-10 0,0 1 8 15,0-8 0-15,11 14 9 0,-7-13-8 0,4 0-7 16,-2-2 19-16,13-1 0 0,-2-5 1 0,-2-1 6 16,1-2-19-16,-1-1 3 0,-4-3 2 0,0 0-6 15,0-2 12-15,-5-1-1 0,0 0 16 16,-4-1 14-16,0 3-15 0,-2 3 25 15,0 12-29-15,0-14-1 0,0 0 6 0,0 3-6 16,0 1 13-16,-12-8-2 0,9 11-29 0,1 1 11 16,-1-1-12-16,3 3-17 0,-3-1-28 0,1 1-21 15,0-1-63-15,-1 2 15 0,3-1-104 16,-2 0-106-16,0 3-83 0,0-1 34 0,2 1 70 16,0 1 6-16,0 0 15 0,0 0 9 15</inkml:trace>
  <inkml:trace contextRef="#ctx0" brushRef="#br0" timeOffset="1299.05">18293 4480 728 0,'2'-3'354'0,"-1"0"-51"0,3-1-33 0,-3 0-34 0,0 2-37 0,-1-2 9 0,2 1-26 0,0 0-51 15,-1-1-54-15,-1 3-36 0,0-1-48 16,1-1-68-16,5 2 8 0,-4-1-178 0,2 2-133 15,1 2 19-15,-1-2 17 0,0 1 19 0,1 2 13 16,-4 0 61-16</inkml:trace>
  <inkml:trace contextRef="#ctx0" brushRef="#br0" timeOffset="1483.89">18390 4674 635 0,'2'3'350'0,"-2"0"-32"0,0-2-42 0,0 2-37 0,0-2-29 0,0 0-28 16,0 2 9-16,0-1-51 0,0-1-13 16,0 0-33-16,0-1-64 0,2-1-45 0,0 0-39 15,4-1 7-15,-5-2-185 0,2 1-154 0,-1 1 19 16,-2-1 30-16,-1-1 31 0,-3 2 13 16,0-1 8-16</inkml:trace>
  <inkml:trace contextRef="#ctx0" brushRef="#br0" timeOffset="2799.08">18825 4656 621 0,'0'13'200'0,"0"-13"-10"0,0 0-21 0,0 0-30 0,0 0-5 0,0 0-5 15,0 0-23-15,0 12-11 0,0-12 6 0,0 0-13 16,0 0 8-16,0 0-18 0,0 0 11 16,0 0-7-16,0 0-6 0,0 0 3 15,0 0 2-15,0 0-7 0,0 0-27 0,0 0 2 16,15-10-7-16,-4-3 1 0,1-5-11 0,-3 1 3 16,4-4-7-16,1-1 3 0,-4-1-16 15,0 0-6-15,1-4-7 0,-2 4 11 16,-1-1-13-16,0-1 11 0,0 1-6 0,-3 2-7 15,2-1 5-15,-2 2 11 0,-3 2 2 0,-2 7-9 16,0 12 13-16,0-11 2 0,0 2 2 0,0 0 18 16,0 2-18-16,0 0 12 0,0 7-13 15,0-7 2-15,0 7 2 0,0-7-4 0,0 7-4 16,0-7 20-16,0 7-15 0,0-7-5 16,0 7-2-16,0 0-12 0,0 0-7 0,-5-9 2 15,4 11-6-15,-2 3 1 0,-6 10 15 0,0 0-13 16,2 4 8-16,0 1 3 0,1-1 2 15,1 1-12-15,1 0-2 0,1 1-2 0,-3-1 12 16,6 2-2-16,0 0-4 0,0-12-5 0,0 4 9 16,0 3-7-16,17 19 17 0,-12-18-22 15,3-3 16-15,2 2-9 0,0-1-4 0,2-3-2 16,4 0 22-16,-2-2-17 0,4 2-6 0,0-5-11 16,-3-2-4-16,6-1-6 0,-2-3-12 0,1-2 9 15,-8 0-11-15,5 0 6 0,21-13-2 16,-18 5-3-16,1-5 10 0,1-1 4 15,-5 0-23-15,1-2 16 0,-2-4 10 0,-1 0 0 16,-1 0 0-16,-5 0 6 0,-1 0-9 0,1 0 18 16,-6 0 3-16,-1 1 14 0,-1 2-3 15,2-2 10-15,-3 10-12 0,0-2 24 16,0 0-5-16,0 1 16 0,0 0-2 0,0 1-6 16,0 2 7-16,0-1 0 0,-12-3 10 0,12 7-11 15,0-1-12-15,-4 0 6 0,4 5-14 0,0 0-4 16,0 0 3-16,0-6-7 0,0 6-7 15,0 0 19-15,0-7-12 0,0 7 4 0,-6-6-6 16,3 9-7-16,1 2 1 0,-3 9 1 16,-3 2 0-16,0 1 3 0,-1 2 5 0,4 2-7 15,-3 3 9-15,5 0-7 0,-6 0-10 0,5 2 22 16,-2 0-18-16,0-1 6 0,2-2-9 16,2 1 7-16,-2-1-28 0,2-2-5 0,2-9-27 15,0 2-11-15,0 4-26 0,0 0-6 0,15 14-40 16,-7-17 13-16,3 0-264 0,6-2 17 15,-3-6 26-15,0 4-6 0,1-3 71 0,4-2 5 16</inkml:trace>
  <inkml:trace contextRef="#ctx0" brushRef="#br0" timeOffset="3098.7">19624 4669 879 0,'-2'-1'264'0,"-1"0"-24"0,-1 0-30 0,3 1-37 0,0-2-10 16,1-1-29-16,-3 2-10 0,0 1-26 0,6 0-11 15,-3 1 3-15,0 1-14 0,1 1-15 16,1 0 5-16,-1 1-8 0,1 1-18 0,-2 1 13 16,6 9-19-16,-1 0-4 0,0 1 0 0,-1-4 10 15,-2 4 6-15,-1-3-3 0,2 2-6 16,0-1-12-16,-2 3-5 0,-1-10 16 15,0 1-14-15,0 3 13 0,0-1-20 0,0 0 2 16,0-1-6-16,0-2-15 0,0 0-39 0,0 0-34 16,0-7-36-16,0 9 10 0,0-9-157 15,0 7-139-15,0-7 9 0,9 7 23 0,6-14 25 16,-2-3 18-16,1-4 9 0</inkml:trace>
  <inkml:trace contextRef="#ctx0" brushRef="#br0" timeOffset="3399.78">20034 4532 746 0,'-2'-1'280'0,"1"1"-40"0,-2-1-23 0,2 1-23 0,0 0-9 0,1-1-37 0,-2 1-11 0,1-1-22 15,1 0-14-15,-1 1-17 0,1 0 6 16,1 0-7-16,2 0-19 0,-2 0-5 0,5 1-7 16,-2 0-7-16,2-1-6 0,1 1-1 0,13 1-1 15,-11-2-7-15,23 4-3 0,-10-3 5 16,1 1-6-16,0-1-7 0,1 1-15 0,-3-1-26 16,-1 0-32-16,2 0-22 0,-7-1-25 0,5 0 7 15,-12 0-180-15,3 0-113 0,-2 0-3 16,10-10 72-16,-14 9-30 0,-1-2 56 0,-2 2 10 15</inkml:trace>
  <inkml:trace contextRef="#ctx0" brushRef="#br0" timeOffset="3614.86">20118 4624 227 0,'-3'3'336'0,"-1"-2"-46"0,2 1-32 0,0-2-28 0,0 1-35 0,2 0-13 16,-1-1-20-16,2 2-27 0,0-1-1 16,2-1-16-16,3 0-17 0,16 0 0 0,-12 0-14 15,7 0-31-15,7 0-50 0,-1 0-61 0,5 0 4 16,31-11-236-16,-30 5-97 0,-1-1 24 0,-2-1 25 16,-2 0 24-16,-2 3 10 0</inkml:trace>
  <inkml:trace contextRef="#ctx0" brushRef="#br0" timeOffset="4297.78">20662 4674 658 0,'5'-1'178'0,"2"-1"-19"0,7-2-16 0,0-3-41 0,0 0-5 0,1-2 4 15,-1-1-6-15,-1-4-23 0,1 2-6 0,-1-2-5 16,-3-2-7-16,0-2 1 0,2 0-1 0,-3 0-9 16,-4-2-11-16,-1-2-13 0,1 4 9 0,-4-3-7 15,-1 2-13-15,3 0 8 0,-3 10 4 16,0-3 14-16,0-3-5 0,0 3 1 0,0 0 6 16,-12-9-7-16,11 14-4 0,-3 1 13 15,3 1-5-15,1 1 0 0,-1 1-2 0,1-2-19 0,0 2-1 16,-2-1-19-16,0 3 11 0,2 2-1 15,-3 1 7-15,2 1-16 0,-7 9 26 0,2 3-19 16,-4 1 9-16,5 3-17 0,-1 1 10 16,3 1-3-16,-3 0 8 0,3 3-12 0,-1-3 11 15,4 0-4-15,0 3-4 0,0-14 12 0,0 5-12 16,0 3-2-16,14 17 6 0,-5-20 1 16,0-1 1-16,2-2-17 0,1-3 7 0,0 0 18 15,1-3-14-15,4-2-8 0,-6-2 18 16,0-2-15-16,-1 0 17 0,1 0-17 0,19-16 10 15,-16 4 14-15,0-1-11 0,1-3-8 16,2-4 8-16,-3-2-3 0,0 2-5 0,-1-2 20 16,1 2-20-16,-5-1 6 0,4-4-10 0,-4 1 25 15,0 2-7-15,-2 2 11 0,1 2 2 0,-3 3 8 16,-1 0 7-16,-2 5 1 0,2 0-11 16,0 3 13-16,-4 2 3 0,4 1-18 0,-4-3 0 15,3 5-3-15,-3-1-9 0,1-1 9 16,0 3-12-16,0-4-1 0,-1 4-9 0,4 0-8 15,-3 1 11-15,-2 1-5 0,1 3 0 0,-2 1 5 16,-1 2-5-16,-2 9-3 0,1 5 1 16,-1 0 11-16,1 1-5 0,-2 1-1 0,-3 1 2 15,2 2-8-15,4-1 13 0,-4-1 0 0,3-3 6 16,-2 5-17-16,1-5 8 0,1 2-2 0,0-2-4 16,3 1 12-16,-2-5-16 0,2 3-22 15,1-11-44-15,0 3-27 0,0 1-43 0,0-1 13 16,0-1-284-16,0-2 12 0,0-3 38 15,0 2 11-15,0-8 17 0,12 13 66 0,5-10-18 16</inkml:trace>
  <inkml:trace contextRef="#ctx0" brushRef="#br0" timeOffset="4830.89">21345 4680 314 0,'-3'-5'340'0,"2"3"-43"0,-1-2-50 0,-1 2-24 0,3 1-12 0,-1-4-49 0,-2 3-12 15,3 1-17-15,0-1-17 0,1 1-18 16,2 0 1-16,2 1-20 0,2 1-16 16,9 2 1-16,0 2-6 0,1 1-7 0,5 0-10 15,-6 1-7-15,3 3-20 0,-4-2 0 0,-2 2-12 16,-3 3-7-16,-1-2 1 0,-3 0-12 15,-2 1 8-15,-4-12-1 0,0 7 5 16,0 4-5-16,-13 14 8 0,7-15 11 0,1 1 10 16,-2-4-3-16,0-1 5 0,3-1 19 0,0-2 7 15,0 2 9-15,2-3-16 0,-1 1-4 16,1 0-3-16,-1-1 9 0,2-1-1 0,-1 0 8 16,1 1 12-16,-1 0-31 0,1-1 18 0,1-1-18 15,0 0 11-15,25 6-6 0,-1-3-22 0,8-2 18 16,2-1-12-16,4 0 14 0,-19 0-25 15,12 0 30-15,5 0-28 0,43-10 21 0,-38 7-19 16,-3 1 8-16,-3 1-14 0,0 0-14 0,0-1 20 16,-6 0-1-16,-2 1 21 0,-15 1 0 15,3 0 9-15,0 0-11 0,-2 0 15 0,-3 0 2 16,-1 0-4-16,0 0 19 0,-4 0 3 0,-5 0-2 16,9 0 3-16,-9 0-32 0,7 0 22 15,-7 0-1-15,7 0-23 0,-7 0 1 16,0 0 9-16,6 0-25 0,-6 0-2 0,0 0-55 15,8 0-49-15,-4-5-72 0,-5 3 15 0,-4 1-346 16,-12-1 10-16,-1-1 41 0,8 3 31 16,-22-4 35-16,9 1 32 0,-5 2 25 0,0-3 0 15,-7 4 50-15,20 0 3 0</inkml:trace>
  <inkml:trace contextRef="#ctx0" brushRef="#br0" timeOffset="6214.53">18739 5363 314 0,'0'0'244'0,"0"-13"-11"0,0 13-39 0,0 0-9 0,0 0-40 15,0 0 0-15,0-12-28 0,21-4-5 16,-20 15-10-16,-1-2-11 0,0 2-21 0,2 0 5 0,-2 1 3 15,0-3-18-15,1 3-4 0,-1-1-16 16,0 1 18-16,2-2 5 0,-3 2-6 0,2-2 3 16,-1 2-5-16,0-1 1 0,-2-1-5 0,2 2-1 15,0 0-13-15,1-1 4 0,0 1-11 16,-1 0 2-16,0-1-3 0,0 1 1 0,0-1-4 16,0 1-2-16,0 0-6 0,0 0 11 15,0-2-10-15,0 2-8 0,0 2-3 0,0-2 8 16,0-2-4-16,0 2 12 0,0 0-15 0,0 0 0 15,0 0 10-15,0 0-9 0,0 0-3 16,0-1 14-16,3 1-1 0,-1 0-14 16,-2 0-9-16,0 0 7 0,0 0-8 0,0 0 12 15,0 0 3-15,0-1 3 0,0 2-15 0,0-1 11 16,0 0 20-16,0 0-8 0,0 0-4 16,0-1-11-16,0 1 6 0,-1 0-8 0,2-1 11 15,-2 1-10-15,1 0-2 0,0 0 13 0,0 0-20 16,-4 1 5-16,4-1-2 0,0 1-4 15,0 2 2-15,3 0 6 0,-2 0 6 0,0 2 14 16,1 2-24-16,0-2 21 0,3 12-17 16,0-2-5-16,-1 1 6 0,0 2 0 0,2-2 24 15,-2 1-10-15,1 0-20 0,2 1 31 0,-2-4-15 16,1 1-2-16,2 1 5 0,-2-3-21 16,-2-2 25-16,1 2-26 0,-1-4 4 0,1 0-1 15,0-3 12-15,-2 0-3 0,1-1-12 0,-2-2 0 16,2 2 3-16,-1-1 10 0,1-3-10 15,-2 2 15-15,4 0-20 0,-2-2 19 0,-4-1-13 16,13 0 20-16,19-12-30 0,-8 1 14 16,-1 1-5-16,-1-3-5 0,3-2 24 0,-1-2-12 15,-1-1-32-15,-1-1 23 0,1-1-12 0,0 0-4 16,-3 1 1-16,-5 0 5 0,3-2 20 0,-4 1-10 16,-2 4-12-16,1-1 18 0,-6 3 19 15,-2 2-4-15,3 2 33 0,-6 1-36 0,1 3 29 16,-2 1-10-16,3 0-17 0,-2 2 8 15,-2 0-18-15,1 0 8 0,-1 1-14 0,1 2 11 16,-2 1-8-16,0 3 5 0,-3 0-14 16,-2 9-1-16,0 3-40 0,2 1-1 0,2 3-8 0,2-10-4 15,0 6-17-15,0 4 10 0,0 1-11 16,19 26 4-16,-13-22-7 0,1-1 8 0,2 1 7 16,-6-3 14-16,0-1-10 0,1 0 11 15,-4-5-15-15,0-1 32 0,0-15 20 0,0 10 13 16,-14 11 2-16,2-17 1 0,-5 3-1 0,-4-2 0 15,-3-4 2-15,0-1-4 0,9 0-19 0,-4 0-50 16,-4 0-28-16,-18-14 10 0,21 8-298 16,6 1 24-16,2-4-5 0,6 1 59 0,3 2 23 15,2 0 19-15</inkml:trace>
  <inkml:trace contextRef="#ctx0" brushRef="#br0" timeOffset="7145.88">17700 6099 743 0,'0'-13'252'0,"0"13"-26"0,0 0-13 0,0 0-8 0,0 0-10 16,0-14-18-16,0 14-27 0,0 0-5 15,18-17-32-15,-18 16 7 0,0-1-25 0,0 0-20 16,0 2-3-16,0-1 16 0,0-1-30 0,1 2-14 16,-2 0 18-16,2 0-17 0,-1 0-11 15,0 0-1-15,3 2-13 0,-3-1 6 0,0 3-2 16,0 2 14-16,1-1 8 0,1 11-25 15,-2-7 5-15,0 6 19 0,0 2-13 0,0 5-8 16,0-1 7-16,0 2 14 0,0 0-36 0,0 1 10 16,0-2-3-16,-11 27 20 0,11-25-23 15,0 0 2-15,0 2 16 0,0-3-3 0,0 1-18 16,0-15-53-16,0 8-4 0,0-2-36 0,11 20-51 16,-4-20-23-16,1-4 16 0,-2-5-232 15,3-1-32-15,-4-2 43 0,4-3 33 0,-9 0-11 16,7 0 22-16,21-15 54 0,-12 2 6 0</inkml:trace>
  <inkml:trace contextRef="#ctx0" brushRef="#br0" timeOffset="7513">18205 5999 403 0,'0'-4'290'0,"3"0"-32"0,-3 2-34 0,1-2-23 0,0 2-8 0,-1-1-4 0,2 2-26 16,-2-1-30-16,2 0-17 0,-4 0 2 0,2 1-29 15,0 0-7-15,2 1-12 0,-2 0-6 0,0 1 4 16,0 2-11-16,1 1-6 0,-1-2 17 0,0 5-18 16,0 0-4-16,3 0 1 0,-1 11-14 15,-2-8 34-15,4 21-26 0,0-11 11 0,-3 2 2 16,-1-12-27-16,0 7 8 0,0 3 25 15,0 1-9-15,0 3-24 0,0-1 0 0,0 2 24 16,0-2-35-16,0 1 27 0,0 0-1 16,-11 26-4-16,11-29-23 0,0-10 2 0,0 6-19 15,0 0 9-15,0 2-18 0,0 0-36 0,0-4-16 16,-13 15-28-16,12-18-47 0,-2-3-36 16,3-2 16-16,-1-2-224 0,-2 1-7 0,2-4 39 15,1 1 26-15,0-1-16 0,-1-3 32 16,1 0 8-16</inkml:trace>
  <inkml:trace contextRef="#ctx0" brushRef="#br0" timeOffset="7879.01">17842 6386 679 0,'-10'0'304'0,"2"0"-24"0,5-1-48 0,0 0-9 0,-1 1-24 0,0-3-5 0,-1 3-12 16,4-1-47-16,-2 1-12 0,3 0 0 0,-3-1-33 16,2 1-13-16,-1 0 0 0,2-1-5 0,-2 1-21 15,4 0 7-15,3 0 9 0,0-1-38 16,17-1 22-16,3 0-27 0,1 0 4 0,-2 1-2 16,8-1 9-16,4-1-18 0,-7 1 8 0,4 0-7 15,3 0 0-15,-4-1-8 0,0 1-9 16,3 1 20-16,-6 0-2 0,-2-2-17 15,-4 1 13-15,-5 0 7 0,-3 2-4 0,-2 0-6 16,-4-1 6-16,-3 0-5 0,2 1 15 0,-4-2-16 16,2 1-17-16,-3 1 20 0,1-1-51 15,1 1-41-15,-3-1-54 0,1-1 11 0,-1 2-265 16,-2-1 2-16,0 0-34 0,2 1 73 0,-2-3-18 16,2 2 73-16,1 0-1 0,2 0-2 15</inkml:trace>
  <inkml:trace contextRef="#ctx0" brushRef="#br0" timeOffset="10527.7">18626 6428 520 0,'0'0'160'0,"0"0"9"0,0-14-10 0,0 14-13 0,0 0-24 16,0 0-17-16,0 0-3 0,0 0-35 15,0 0 26-15,0 0-7 0,0 0-33 0,0-11 18 16,0 11 0-16,0 0-11 0,0 0-4 16,9-19-1-16,-12 16-5 0,0 2-6 0,2 0-10 15,0 0 9-15,-2-2 0 0,1 0 1 0,-1 2-19 16,1 0 12-16,-1-1-5 0,-1 2 1 15,3-1 2-15,-3-1-14 0,2 2 17 0,-1-1-5 16,-1 0-11-16,2 2-4 0,2-1 6 0,0 0-3 16,0 0 1-16,-9 0-16 0,-12 14 20 15,7-7-6-15,0 3-10 0,1-1 7 0,2 5 6 16,-1-4-5-16,0 2 4 0,1 0-5 16,-2 0-5-16,2 1 7 0,5-1-9 0,-2 2 0 15,0-3 2-15,2 3 1 0,2-4-9 16,2-3 3-16,0 2 3 0,2 0-7 0,0-2-1 15,0 0 15-15,0-7-4 0,0 0-13 0,0 9 4 16,13 12 3-16,-8-14 3 0,-1-3 5 16,-1-1-2-16,0 1-2 0,3-1 2 0,-3-3-11 15,4 0 8-15,-2 0-4 0,-5 0-9 16,0 0-4-16,9 0 16 0,14-14-12 0,-9 6 1 16,0-3-1-16,-1 0 9 0,-6-5 3 0,5 5 1 15,-1-3-12-15,-3-1 5 0,1 4-4 16,-3 0 2-16,3-1 7 0,-5-3-7 0,6 4 9 15,-5-1-19-15,3-3 5 0,-1 3 18 16,-1 1-11-16,0-1-7 0,-1 3 10 0,-1 2-6 16,-1 1-8-16,1 0 9 0,-2 0 6 15,1 4-8-15,-2-3 13 0,2 3-15 0,-1-1 5 16,-2 0 3-16,0 2-10 0,3-2-4 0,-2 2 3 16,0-2 15-16,-1 1 0 0,4 0-11 15,-3 2 5-15,-1 0-15 0,0 0 7 0,0 0 1 16,0 0-1-16,0 0 1 0,2 14-2 15,-4-9 0-15,2 1 9 0,0 2 5 0,-1-1 0 16,1 2-15-16,0 0 17 0,0 6-5 16,0-3-13-16,0 3 18 0,0-1-7 0,0-3 4 0,0 0-19 15,0-1 6-15,7 2 16 0,4 13-9 16,-3-15-1-16,-6-3 4 0,2 1-38 16,0-1-18-16,-3-4-43 0,12 4 11 0,-3-3-217 15,-1-4-99-15,-9 0 52 0,11 0 24 16,2 0 34-16,14-16 26 0,-9 5-41 0</inkml:trace>
  <inkml:trace contextRef="#ctx0" brushRef="#br0" timeOffset="11627.6">19023 6388 433 0,'0'0'210'0,"0"0"-15"0,0 0-31 0,0 0-46 0,0 0-18 0,0 0 11 0,0 0 6 16,0 0 0-16,0 0-12 0,0 0-3 0,0 0-14 15,-6 5-8-15,-4 8 3 0,-1 2-16 16,2-1 2-16,-1 1-1 0,1-1-10 0,2 0-5 16,1-1-7-16,-4 0-3 0,6-6-1 0,2 0-10 15,-1 3-20-15,2-3 17 0,0-2 3 16,-1 0-16-16,2 0 13 0,0-1-7 0,0-4-2 16,0 0 4-16,0 0-10 0,0 0-2 15,12 14 6-15,-7-15 6 0,1-1-10 0,0 1 2 16,-1-2-12-16,9-4 10 0,0-1 1 0,-4-2-4 15,-2 3 15-15,2-2 12 0,0-1 2 16,-2-1-11-16,-1 1 24 0,-3 4-28 0,1 0 8 16,-1 0-5-16,0 3-9 0,-1-1 13 0,-1 0-10 15,2 2-7-15,1 0-4 0,-1 0 7 16,2 1-13-16,-2 1 10 0,3 0-1 0,-7 0 0 16,0 0-16-16,10 0 10 0,-2 0-12 15,10 12 0-15,-7-2 3 0,-5-4 1 0,0-1 16 16,-3 3-10-16,0-2-10 0,1-2 12 15,-4 2-13-15,2-2 11 0,-1 0 6 0,-1-4 10 16,0 3-4-16,0 1-12 0,2-1 4 0,-1-2-10 16,0 0-16-16,-1 2-14 0,0-1-7 15,0-2-33-15,0 1-27 0,0-1-58 0,0-2 14 16,-1 0-201-16,0 0-46 0,-1-1 47 16,2-3 20-16,0 0 7 0,-2 1 27 0,1-12 26 15</inkml:trace>
  <inkml:trace contextRef="#ctx0" brushRef="#br0" timeOffset="11794.08">19041 6373 617 0,'-6'0'238'0,"-10"6"-37"0,-1-1-17 0,2 0-34 0,-1 1-19 16,4 2-21-16,2 0 4 0,-1 1-22 0,0 5 1 16,3-1-12-16,2 1-11 0,2-1-10 15,1 3 1-15,1-3-36 0,2-13-24 16,0 8-27-16,9 15 1 0,1-18-157 0,-3 0-138 15,2-3-18-15,0 1 49 0,-9-3 15 0,9 0-3 16</inkml:trace>
  <inkml:trace contextRef="#ctx0" brushRef="#br0" timeOffset="11960.18">19207 6497 385 0,'-1'7'235'0,"1"0"-36"0,-3 9-7 0,-4-3-18 0,1 1-28 0,-2 0-37 0,1-2-5 16,1 1-2-16,-3-3 5 0,3-2-55 0,1-1-13 16,-1 0-3-16,4-3-205 0,2-1-144 0,0-1 5 15,0-1-16-15,1-2 58 0</inkml:trace>
  <inkml:trace contextRef="#ctx0" brushRef="#br0" timeOffset="12376.71">19384 6195 328 0,'1'-4'326'0,"-1"2"-27"0,1-1-44 0,1 0-29 0,-4 0-12 0,4 2-47 15,-1-2-8-15,-1 0-1 0,0 2-37 0,1 0-17 16,0 1-6-16,-1 0 6 0,0 1-21 0,0 0-25 15,0 2 6-15,0 0-18 0,-1-1-5 0,2 3 2 16,-1-2 10-16,0 2-21 0,0-2 2 16,0 4 11-16,0-4-11 0,2 4 12 0,-2-1-1 15,0-6-14-15,0 7-2 0,0-1 20 16,0 6-24-16,0 0 17 0,0 1-5 0,0 3 12 16,0 1-10-16,0-2-6 0,0-2-14 0,0 1 17 15,0-3-30-15,0 3 8 0,0 1 14 16,0-3-13-16,0 1-1 0,0-3-4 0,0 1 0 15,0-2 3-15,0 0-12 0,0-2 33 0,0-2-27 16,0 2 17-16,0-7-9 0,0 9-19 16,0-2-3-16,0-7 22 0,0 6-17 0,0-6 16 15,0 7-15-15,0-7-29 0,0 7-44 16,0-7-74-16,0 0 14 0,0 0-329 0,-8 9 69 16,9-12 41-16,1-3-29 0,1-9 37 0,4-2 48 15,3-1 17-15,1-1 23 0</inkml:trace>
  <inkml:trace contextRef="#ctx0" brushRef="#br0" timeOffset="13493.06">20316 6363 547 0,'0'0'267'16,"0"0"-12"-16,0 0-22 0,0 0-13 0,0 0-18 0,0 0-16 0,0 0-15 0,0 0-10 15,0 12-8-15,0-12-19 0,0 0-30 0,0 0 13 16,0 0-43-16,0 0-1 0,11-14-7 15,-2 2 1-15,3-1-2 0,-3-2-14 0,3 0-16 16,-1-2 12-16,-1-2-33 0,-2 1 5 0,2-5-1 16,-4 1 4-16,-3 0 6 0,1-2-8 15,1-1-7-15,0 2 14 0,-1 1-8 0,-3-1-5 16,1 5-1-16,0 1-3 0,-2 4-7 0,0 13 11 16,0-10 0-16,0 0 10 0,0 3-20 15,0 7 0-15,0-8 6 0,0 8-10 0,0-9 4 16,0 9 6-16,0 0-12 0,0 0 5 0,0-9-14 15,-2 14 11-15,-3 9-11 0,0 4 10 16,0-1-15-16,3 5-1 0,2-11 9 0,0 3 14 16,0 4-8-16,0 1-8 0,0 2 23 15,0-2-10-15,10 21-6 0,-1-23-23 16,0-3 4-16,0 1-5 0,2-1-2 0,1-3 8 16,0-6-3-16,1 4-1 0,-1-7 12 0,1-2-1 15,-13 0 9-15,11 0-15 0,17-15-2 16,-15 7 15-16,1-6 3 0,0-3-12 0,-1 1 15 15,0-3 1-15,-2-4 4 0,2 1-2 0,-4-2-18 16,2 1 14-16,-3 0 1 0,1 1 16 0,-1 3-6 16,-2-1 24-16,-2 3 2 0,0 0-14 15,-3 7 8-15,3 1-7 0,-3 0 2 0,1 2 2 16,-1 1 0-16,1 3 5 0,-2-3-8 0,3 4-7 16,-3-2-2-16,1 1 0 0,-1 2 1 15,2-2-14-15,-2 2 16 0,0 1-12 0,-2 5 1 16,1-1-10-16,-7 14-14 0,0 2 9 15,1 3 5-15,-2 2-5 0,0 0 18 0,0 1-14 16,-1 0 1-16,2 0 18 0,2 2-26 16,-2-2-21-16,3 3-33 0,0 1-15 0,2-4-45 15,3-12 14-15,0 4-129 0,0 0-138 0,13 17 1 16,-7-22-8-16,3-5 85 0,-2-6-19 16,9 4 4-16,-3-5 51 0</inkml:trace>
  <inkml:trace contextRef="#ctx0" brushRef="#br0" timeOffset="13709.64">20921 6250 609 0,'3'-3'270'0,"0"2"-34"0,-1 0-27 0,1 0-37 0,0 1-20 0,-2 0-28 0,0 2 9 16,2 1-17-16,-2 4-14 0,3 7-9 0,-3-1-1 16,3 7-2-16,-3-1-16 0,-1 3 3 15,4-2 7-15,-4 0-28 0,5 2 1 0,-5-1 2 16,0-2-6-16,0 3-22 0,0-12 17 0,0 1-4 15,0 4 2-15,0-1-40 0,0-3-39 16,0-1-50-16,0-2 8 0,0-1-250 0,16 2-47 16,-13-9 22-16,5 0-13 0,9-7 67 15,2-4 25-15,0 2 9 0</inkml:trace>
  <inkml:trace contextRef="#ctx0" brushRef="#br0" timeOffset="14208.84">21340 6010 625 0,'-3'-1'306'0,"1"-1"-55"0,-1 2-30 0,1 0-20 0,0-1-29 0,1 1-8 0,1-1-32 16,0 1-7-16,-3 0-19 0,3 0 1 0,-2-1-33 15,4 2 12-15,-2-1-13 0,3 1 3 16,-2 3-24-16,4-1-12 0,7 5-3 0,5 2-9 15,1 0 2-15,2-1-17 0,3 2 3 0,-1-2-19 16,-1 0 4-16,2 0 10 0,-1 0-10 16,-4 1 3-16,0-2-8 0,-4 0 2 0,-3 0 2 15,-2 0-7-15,-2-3-3 0,-5 0-14 16,1 1 21-16,-3-6 5 0,0 0 7 0,-14 24-9 16,-3-13 18-16,-1 2 3 0,-2-5 1 15,-3 1 5-15,1 0-12 0,-1-3 4 0,4 2-1 16,1-4-6-16,2 2 9 0,-4-3-1 0,5 2-9 15,6 0 10-15,-1-1-18 0,6-2-13 0,-2 3-30 16,-1-4-47-16,6 2-56 0,0 0 12 16,1-3-205-16,0 0-35 0,0 0 45 0,15 5 13 15,-7-5 20-15,1 0 39 0,2 0-15 16</inkml:trace>
  <inkml:trace contextRef="#ctx0" brushRef="#br0" timeOffset="14958.94">21854 6291 534 0,'2'2'259'0,"1"-1"-10"0,-2 0-27 0,0-1-16 0,1 1-22 15,0-1-15-15,2 0-25 0,-2-1 0 0,3 1-23 16,2-4-9-16,6-2-33 0,0-1 1 15,-2-3-5-15,2-2-8 0,-2 1-12 0,0 0-9 16,0-3 0-16,1-1-7 0,-3-2 9 0,1-3-12 16,-2-1-10-16,-1 2 14 0,1-5-19 15,-3 3 9-15,-1-1-7 0,1 0-6 16,-1 0 4-16,-3 2 0 0,3 3 9 0,-4 3-14 16,1 3-2-16,-1 2-6 0,0 1 8 15,0 0 7-15,2 1-11 0,-2 4-4 0,0-2-4 16,0 1-3-16,0 4 6 0,0 0 4 0,0 0-5 15,0-8-5-15,0 8 9 0,0 0-8 0,0-7 6 16,0 7-14-16,0 0-3 0,0 0 3 0,0-6-3 16,0 0-1-16,-2 10 15 0,1-2-15 15,-2 4 13-15,-2 7-12 0,-3 1 1 0,2 3-1 16,-1 0 13-16,0 3-9 0,0-4-5 16,2 2 5-16,-2 0-5 0,3-1 3 0,3-3 6 15,-2-3-1-15,3 1 8 0,0-2 1 16,0-10-4-16,0 7-5 0,0 6 1 0,0-3-3 15,15 8 8-15,-7-13-8 0,-4-1 16 0,1 0-4 16,2-3-10-16,-1-1 7 0,2 0-8 16,-2 0 3-16,6 0-2 0,16-17 8 0,-12 8 8 15,-3 0-12-15,0-7 0 0,1 1-7 0,-4-2 6 16,-1 2-1-16,3 0 12 0,-5 0 12 16,1 1-7-16,-2-2 5 0,-2 7 11 0,-1 0-13 15,-1 1 28-15,-2 2-18 0,0 1 1 16,3 0 14-16,-2 2 10 0,1-2-25 0,-1 3 22 15,0-2-45-15,-1 2 25 0,1-1-17 0,1 1 23 16,-1-1-20-16,0 2-8 0,-1 0-7 0,0-1-12 16,2 1 11-16,-1-2 5 0,-1 3-10 15,0 0-7-15,0 0 28 0,0 6-11 0,-1-3 8 16,-1 4-12-16,2 0-3 0,-2 10 8 16,2-8-3-16,-8 23-12 0,3-14 21 0,-2 5-24 15,1-3 12-15,2 3-7 0,0-1-4 0,1-3-16 16,-3 2-7-16,4-1-17 0,1-1-19 0,-1-2-21 15,2-3-32-15,0-14-53 0,0 10 17 16,0-2-144-16,0-1-97 0,13 2 27 16,-8-6 27-16,-1-4 29 0,2 1 19 0,0 0 16 15,1-2 22-15</inkml:trace>
  <inkml:trace contextRef="#ctx0" brushRef="#br0" timeOffset="15292.71">22352 6188 374 0,'21'-8'109'0,"-1"1"-3"0,-1 4-11 0,-2-2-13 0,0 1 9 0,-4 4 3 0,-13 0-27 0,10 0 14 15,-1 0-37-15,2 10 48 0,-5-5-11 0,-4-1 11 16,0 2-2-16,-4 0-16 0,-4 8 14 0,-1 1 12 16,-6 0-6-16,1-2 11 0,1-2-14 15,-2 0 4-15,3 1-10 0,1-7 2 0,5 2-22 16,-2-2 3-16,0 1-3 0,3-3-9 0,-1-1-9 16,2 0 2-16,-1 0-2 0,1 1 3 15,2-1 20-15,0-2 1 0,0 0 16 0,0 0-3 16,28 13 0-16,-7-10-14 0,4 0 10 0,4 1-27 15,2-3 8-15,1-1 1 0,-1 0-23 0,-16 0 3 16,7 0-22-16,1 0 16 0,1 0 1 16,-1 0 11-16,-1 0-7 0,-6 0 20 15,0 0-7-15,-5 0 8 0,-2 0-7 0,-1 0 1 16,-8 0-5-16,7 0-7 0,-7-8-2 0,7 8-5 16,-7 0-3-16,0 0-84 0,0 0-47 0,10-8-57 15,-14 7 14-15,-12-4-329 0,-10 1-8 16,-6 0 89-16,1 1 30 0,-3 1 16 0,-3-1 21 15,-1 3-13-15,18 0 46 0,-11 0-32 16</inkml:trace>
  <inkml:trace contextRef="#ctx0" brushRef="#br0" timeOffset="16093.05">20823 7031 823 0,'3'-4'323'0,"-3"1"-1"0,1-1-20 0,3 1-41 0,-4-2-31 0,0 2-27 0,0 0 34 0,0 0-47 16,0 1-21-16,0-1-2 0,0 1-1 0,0-1-17 15,0 1-24-15,-2 0-25 0,4 1-15 0,-2 1-17 16,-4 0-8-16,3 3 2 0,-11 5-9 16,5 1-5-16,-2-4-5 0,0 7-6 15,4-3-12-15,-3 4 14 0,3-2-2 0,0-4-25 16,0 6 0-16,2-1-3 0,3-1-5 15,0-5-19-15,0-6-17 0,0 6 30 0,0-6-23 16,0 9-7-16,0-3-1 0,0-6-7 0,12 12 50 16,-10-9-22-16,2 0 19 0,-3-2-21 0,3-1-12 15,1 0-13-15,0 0 30 0,2-1-16 16,2 1 6-16,11-11 10 0,-3 1 7 0,-3 5-14 16,0-6-2-16,1 1 11 0,2-1-16 0,-2 1 22 15,2 0-14-15,3 1 30 0,-3 2-30 16,2-2-19-16,-2 5-1 0,4 1-10 0,-4 0 5 15,-4 3-2-15,-4 0 9 0,1 0 13 0,8 10-3 16,-10-6-5-16,3 5-8 0,-4-2 15 16,-4 2-18-16,0-3 5 0,-3 2 9 0,0-1 20 15,0-7-22-15,0 0 24 0,0 8 10 16,0-8 7-16,0 6 9 0,0-6-3 0,0 6 39 16,0-6 0-16,0 0-1 0,0 7-15 15,0-7-5-15,0 0-3 0,-5 5-5 0,6-6-2 16,3-3 14-16,4-8 1 0,3 1-4 15,2-3-5-15,2-1-29 0,-1 0-19 0,7-2-23 16,-5 1-32-16,1-5-44 0,-2 3-84 0,2-3 19 16,-3-1-262-16,-1 2 46 0,-3-4-16 0,-5 5 45 15,-3 4 39-15,-2 15 36 0,0-12-5 16,-13-13 23-16</inkml:trace>
  <inkml:trace contextRef="#ctx0" brushRef="#br0" timeOffset="16991.14">20294 7770 586 0,'1'4'275'0,"-1"-2"-42"0,0 1-25 0,2 0-26 0,-2-2-6 0,1 2-8 0,0 0-30 0,2-3-13 16,1 0-5-16,2-3-18 0,-2 2-13 15,10-5 4-15,4-1-25 0,-4 0-7 0,1-1 0 16,1-4-8-16,-1 0-3 0,-2-2-12 16,2-4 5-16,-2 0-14 0,1 1-6 0,-5-2-5 15,-2 0 5-15,1-1 9 0,0-2-7 16,-6 5 3-16,3 0 4 0,-3 1 35 16,2 5 6-16,-3-2-28 0,-1 3 27 0,1 4-22 15,-1 0 16-15,1 1 9 0,-1-1-12 0,0 3 15 16,2-2-32-16,-2 5-26 0,0 0 8 0,0 0 12 15,0 0-17-15,0 0-17 0,-3-9 0 0,2 13 13 16,1 0 1-16,0 2 3 0,0 1-2 16,0 11 13-16,0-10-29 0,0 7-14 0,0-1 14 15,0 4 6-15,9 16-18 0,1-18-16 16,-2-2 7-16,1 1-11 0,2 0-25 0,2-6 7 16,-1 1-13-16,3-4-13 0,0-3 7 0,-1 0 12 15,-14-3 11-15,14 0-1 0,14-14-7 0,-11 4 16 16,-4-2 0-16,2-2 3 0,-2-2 7 15,-3-2-7-15,0-1 22 0,-1 2-5 16,-1 1 20-16,1-3 25 0,-4 1-15 0,-1 2 5 16,2 0 15-16,-3 1 9 0,-2 4 2 0,0 0 10 15,-1 1 13-15,0 10 3 0,0 0-11 16,0-8 8-16,0 1-8 0,0 7-5 0,0-6-12 16,0 6-7-16,0 0-14 0,0-7-10 0,0 7 11 15,0 0-33-15,0-3 17 0,-1 8-6 16,-3 13 10-16,-1 0 3 0,0 2-13 0,0 3 14 15,0 1 6-15,0 1 1 0,0 0-33 0,-1 0 13 16,1 0-19-16,1 0-3 0,2-3-49 16,-2 0-19-16,2-2-31 0,2-12-28 0,0 6-47 15,0-1 20-15,0-1-267 0,12 4 13 16,-8-10 63-16,1-4 6 0,2 1 60 0,-1-3 28 16,3 0 0-16,-1 0 14 0</inkml:trace>
  <inkml:trace contextRef="#ctx0" brushRef="#br0" timeOffset="17207.25">20986 7669 720 0,'2'-2'268'0,"2"2"-17"0,0-2-57 0,-2 2 12 0,1 1-30 15,-2 0-10-15,-1 2-16 0,2 1 2 0,-1-1 3 16,-1 3-32-16,0 1-25 0,-3 10 30 16,3-8-28-16,0 3-1 0,-10 19-15 0,5-14-20 15,0-1 13-15,-1-1-9 0,3-2-16 0,-3 2 4 16,2 0-59-16,0-7-39 0,1 0-26 0,0-2-49 15,1-1 12-15,2-1-185 0,0-4-85 16,0 0 23-16,8-1 24 0,5-7 11 16,4-3 41-16,0-1 7 0,1-6 26 0</inkml:trace>
  <inkml:trace contextRef="#ctx0" brushRef="#br0" timeOffset="17490.62">21704 7493 570 0,'-10'9'259'0,"-5"1"-14"0,-1-1-31 0,-3 3-12 0,-3-3-24 0,4 0-7 0,-2 1-18 0,0 0-35 16,3 0-3-16,-1-5-2 0,5 4-14 16,-2-3-25-16,5-3-11 0,3 1 12 15,2 2-15-15,-1-3-16 0,2-1 2 0,0-1-6 16,2 1 10-16,-1 1 1 0,2-2-24 0,1-1 17 15,-2 1-15-15,2-1 10 0,0 0-10 0,0 0 9 16,12 8 2-16,7-2-22 0,4-2 16 16,-1 0-4-16,7-2-19 0,5 0 15 15,-18-2-53-15,10 0-57 0,3 0-56 0,3 0 13 16,1 0-267-16,-1 0-2 0,30-11 60 0,-37 9-15 16,-3-2 67-16,-3 1 15 0,0 2 17 0</inkml:trace>
  <inkml:trace contextRef="#ctx0" brushRef="#br0" timeOffset="18356.66">22087 7699 586 0,'1'0'303'0,"3"0"-40"0,-1-3-16 0,1-1-17 0,1 1 1 15,4-10-39-15,-1 3-1 0,5-3-51 0,-4 1 6 16,0-2-11-16,1 1-12 0,0-1-39 15,-1-3-11-15,1 3 11 0,-3-2 6 0,0 1-37 16,0 2 18-16,0-3-15 0,0 2-15 16,-3-3 15-16,0 4-5 0,-1 4-26 0,-1 2 10 15,0 0-9-15,0 1 24 0,-1 2-12 0,0 0 1 16,-1 2 5-16,0-2-13 0,4 2 0 16,-4-1 4-16,0 2-14 0,1-2 2 0,-1 2-14 15,0 1 0-15,0 0 22 0,-6 2-25 16,3 4-6-16,-6 7 16 0,3 0 9 0,-1 3-26 15,1 3 2-15,0 0-18 0,2-2 34 0,3 2-7 16,-1-1-18-16,2-9 0 0,0 3-10 16,0 3-23-16,12 15 3 0,-3-18-13 0,-2-2-5 0,0-2 21 15,1-4-8-15,0-1 11 0,-1-2 8 16,-7-1-13-16,6 0 0 0,5 0 16 0,10-16 16 16,-7 6-3-16,-4-3-9 0,-1-2-6 15,4 0 34-15,-4-3-20 0,1-1 30 0,-2-1-13 16,2-3 14-16,-1 4 2 0,0-4 12 0,-3 3 8 15,3 1-9-15,-3 3 15 0,-2 0 14 0,-1 5-8 16,-1 2-10-16,0 0 13 0,2 3-22 16,-3 2-10-16,0-1-12 0,1-1 28 15,-1 3-16-15,0 1 0 0,-1-3-5 0,2 4 3 16,-1-1-20-16,-1 0 21 0,1 0-30 0,0 2 17 16,-1 0-25-16,0 0 37 0,-3 12-18 15,1-7-1-15,1 11-16 0,1-7 12 0,-7 21-4 16,4-7 0-16,0 0 1 0,1 4 0 15,-1-1-1-15,1 2 3 0,0-2 23 0,2-1-22 16,-1 0-3-16,1-1-12 0,0-12-10 0,0 4 24 16,0 0-26-16,0 2 0 0,0-5 12 15,0 0 0-15,10 9-5 0,-10-18 0 0,2 3 14 16,-2-4-17-16,0 2 23 0,0-4-23 16,0 2 14-16,0-3 0 0,0 0 32 0,0 0-29 15,-2 2-2-15,2-4 12 0,0 0-14 0,3 1 26 16,-2-1-2-16,5 0-28 0,-2 0-20 15,4 0 14-15,10 1-8 0,-3-1-8 0,2 1 1 16,-6 1 1-16,-11 0-21 0,9 0 9 16,1 0 1-16,-3 0 23 0,-7 0-3 0,15 10 1 15,-12-8-13-15,-2 1 4 0,-1 1 15 0,4 0-3 16,-4-2 18-16,0 2 19 0,-1-2-8 16,1 0 5-16,0 1-13 0,-3-2 5 0,3 2 2 15,0 0 29-15,0-2-17 0,0 1-19 0,0-1 16 16,0 1 2-16,0-2 4 0,0 0-8 15,28 11 12-15,-5-6-8 0,3 0-20 0,3-1 2 16,-1 0-2-16,7-3-2 0,-2-1-31 0,-19 0-37 16,12 0-50-16,33-11 11 0,-29 4-353 0,1 0 64 15,-8-4 33-15,-1-3 37 0,-8 0-2 16,-9 2 54-16,-2 2-6 0,-3 10 33 0,-16-17 22 16</inkml:trace>
  <inkml:trace contextRef="#ctx0" brushRef="#br0" timeOffset="19357.91">20422 8677 702 0,'1'4'238'0,"2"-3"-35"0,-3 2-12 0,1 0 5 0,0-2-15 0,2 0-2 0,2-1-40 15,-1 0-17-15,2-1-2 0,11-3-25 16,-2-2-2-16,2-1-14 0,3-4-6 0,-1-2 0 16,-1 0-17-16,0-5 11 0,1 1-3 15,-3 0-8-15,3-1-3 0,-5 0-22 0,3-4-3 16,-6 3 2-16,2-3 0 0,-4 3-10 0,0 0-11 16,-4 2 33-16,1-1 0 0,-5 6-8 0,3-4 16 15,-1 5-5-15,-3 3-8 0,1 1 18 16,0-1-6-16,1 3 2 0,-2 1 12 0,0 2-29 15,0-2-7-15,0 3 25 0,0-2-30 16,0 3 15-16,-2 1-31 0,0 2 27 0,1 3-31 16,-3 0-1-16,-2 11-4 0,0 0-11 0,4 2 32 15,-2 0 11-15,3 1-26 0,1 0 18 0,0-11-27 16,0 6-12-16,0 1 2 0,14 18-7 16,-4-19-19-16,2 1 10 0,1-4 9 0,0 0-22 15,3-5 16-15,-1-2 4 0,-1 0 8 0,-1-3-10 16,-13-2 19-16,15 0 12 0,17-16-26 15,-14 5 9-15,-1-3-12 0,-3-3 10 0,0 1 8 16,0-3-10-16,-3-1 19 0,2 2-1 0,-4 0 1 16,0 1 6-16,0-1-16 0,-3 3 20 15,1 0-6-15,-5 5 30 0,4 0 11 0,-4 3-19 16,1 2 31-16,0 2-24 0,-1-3-16 0,0 4 16 16,2-1-4-16,-4 0 28 0,0 0-38 15,0 3-14-15,0-1 1 0,0 4 8 16,0 2 26-16,-3 2-25 0,0 11-21 0,3-8 10 15,-8 21 1-15,6-9 11 0,-1 0 12 0,-1-3-30 16,4-6 35-16,0 4-58 0,0-1-24 0,0-3-17 16,0 0-43-16,0-3-53 0,12 15 16 15,-6-16-236-15,2-4-29 0,-2-2 33 0,3-2 16 16,1 2 38-16,-10-3 46 0,13 0 4 0,20-11 13 16,-10 2 14-16</inkml:trace>
  <inkml:trace contextRef="#ctx0" brushRef="#br0" timeOffset="19805.12">21189 8590 756 0,'-1'11'219'0,"1"1"-9"0,-2-5-21 0,1 0-5 0,0 0-15 0,1-7-17 0,0 6-12 16,0-6-20-16,0 8 3 0,0 0-23 0,0-3-7 15,0-5-25-15,0 10 0 0,0-4 2 16,0-6-2-16,0 8-65 0,-7 6-69 0,6-12 5 15,1 4-301-15,0-5 11 0,0 1 2 16,0-2 59-16,0 0 19 0,0 0 37 0,10 4-14 16</inkml:trace>
  <inkml:trace contextRef="#ctx0" brushRef="#br0" timeOffset="20122.57">21630 8407 907 0,'-2'-3'288'0,"-1"3"-43"0,0 0-1 0,1-1-18 0,1-1-41 0,-2 2 15 0,2-1-34 0,-1 1-29 16,2-1-13-16,2 1-14 0,0 0-4 15,3 0-29-15,3 0-10 0,11 1 15 0,-8-1-37 16,5 0 12-16,3 0-2 0,2 0-10 0,2 0-11 16,2 0-7-16,-2 0-38 0,0 0-51 15,2 0-50-15,-4 0-49 0,-1 0 13 0,18-5-271 16,-25 2 60-16,-3 1 16 0,-3 0 20 0,-1-1 40 16,-1 2 11-16,-4 1-13 0</inkml:trace>
  <inkml:trace contextRef="#ctx0" brushRef="#br0" timeOffset="20322.02">21633 8574 553 0,'-3'1'252'0,"3"0"-22"0,4 0-23 0,0-1-23 0,0 2-28 15,17 0-22-15,-1-1-36 0,-8-1 13 0,23 2-31 16,-6 2 6-16,0-4-24 0,0 0-19 15,-14 0-40-15,5 0-55 0,6 0 3 0,23-12-277 16,-29 10-13-16,-1 0 9 0,-5-2 85 16,1-3-6-16</inkml:trace>
  <inkml:trace contextRef="#ctx0" brushRef="#br0" timeOffset="20605.78">21904 8276 543 0,'-2'7'231'0,"-3"9"-8"0,0-1-5 0,-4 2-36 0,5 2-11 15,-2 3-5-15,0 0-7 0,-1 1 4 16,-2 4-31-16,-1-3 18 0,4-2-32 0,-2 2 8 15,0 0-45-15,-1-4-13 0,2 1 7 0,2-2 5 16,-1 5-6-16,2-7-48 0,3-2-65 16,1-4-55-16,0-11 9 0,0 7-300 15,11 15 30-15,1-15 11 0,-2-1 64 0,1-3 7 16,9 0 16-16,-2-2 10 0</inkml:trace>
  <inkml:trace contextRef="#ctx0" brushRef="#br0" timeOffset="21671.46">22136 8648 631 0,'2'0'270'0,"-1"-1"-16"0,0-3-49 0,3 1-20 0,-1 2-37 16,1-3-1-16,-1 1-23 0,11-7-31 0,-1 1 8 16,4-1-22-16,-3-3-45 0,0 0-21 15,-1 1 8-15,2-3 4 0,0-1-29 0,-1 0 14 16,-1-1-4-16,-2 1-13 0,2-2 5 15,-5 2-12-15,-1 4 6 0,-1 2 17 0,0-2 33 16,-2 2 17-16,-3 3 2 0,2-1 12 0,-2 3 17 16,-1 5 16-16,0 0 1 0,0-7-15 15,0 7 5-15,0-6-20 0,0 6-16 0,0 0 10 16,0-7-28-16,0 7 9 0,0 0-33 16,0 0 2-16,5-13 21 0,-6 17-29 0,-1-2-7 15,0 5 7-15,0-2 16 0,-1 12 7 0,-3 2-36 16,-2-1 6-16,4 2 8 0,2 2 1 15,-2-2 0-15,3-1-7 0,1-6-2 0,0-7 5 16,0 3-22-16,0 4 11 0,10 11-33 16,-1-12-1-16,-2-3 8 0,0-4 7 0,2-2 5 15,0 0-20-15,0-3 19 0,-2 0 16 0,6 0-21 16,10-17 17-16,-8 5-14 0,0 1 0 0,-1-5 16 16,-2 0-14-16,2-2 16 0,-1-1-12 15,1-2 10-15,-4 1 3 0,2-1 11 16,-2-1-5-16,-2 3 34 0,-2-2-15 0,3 3-1 15,-1 2-12-15,-2-1 3 0,-1 3 27 0,-1 4-20 16,1 2 1-16,-3 1-4 0,0 1-13 16,3 2 26-16,-3 1-34 0,-2 0 12 0,1 2 6 15,0-3 2-15,0 2-29 0,-1 0 13 16,0 2 8-16,0 0 6 0,0 2-21 0,-2 1 2 0,2 3-3 16,-6 10 36-16,0 0-13 0,3 2-16 15,-5 2-7-15,3 1-6 0,-4 1 28 0,5 2-25 16,-4-4 3-16,2 5 14 0,-1-4-22 15,1 1 7-15,2 0 18 0,-1 1-23 0,1-4-5 16,3-3 13-16,-3 2 15 0,3-4-24 0,1-3 15 16,-1-2-6-16,1-9 18 0,0 8-26 0,0-1 21 15,0 1-12-15,0-8 9 0,0 7 5 16,0-1-4-16,0-6-11 0,0 7 0 0,0-7 17 16,0 7-17-16,0-7 3 0,0 7 6 0,0-7 29 15,0 0-2-15,0 0 0 0,0 6-3 16,6-1-4-16,-2-5 2 0,0-2-14 15,2 1 14-15,11-4-5 0,2 0-1 0,1-2-3 16,2 3-18-16,-3 0 13 0,-1 0-22 0,4 1 26 16,-4 2-24-16,-4 1-26 0,-3-2 6 0,1 2 0 15,-12 0 5-15,8 0-14 0,-2 0 16 16,-6 0-3-16,17 11 23 0,-14-7-27 0,-3-1 4 16,3 4 2-16,-6-3-6 0,0 10 26 15,-10-3 11-15,3 3-13 0,1-5 17 0,-3-1-3 16,2 1 2-16,1-3 5 0,1-3 4 0,2 2-20 15,2-3 20-15,1-1 6 0,1 2-40 0,-1 0 18 16,1-2 1-16,0-1-1 0,0 2-11 16,2 0 14-16,0-2 26 0,18 8-33 0,-2-3 0 15,6-1 9-15,8 0-12 0,2-3 24 16,5 0-27-16,-5 0 27 0,-17-1-28 0,12 0 33 16,4 0-26-16,1 0-12 0,-1 0 0 0,1 0 18 15,0 0-1-15,-3 0-7 0,-4 0 0 16,-2 0 62-16,-6 0 35 0,-2 0 2 0,-3 0 18 15,-2 0-3-15,-1 0 15 0,-9-5 3 0,9 5 2 16,-9 0-10-16,6 0-8 0,-6 0-1 16,7 0-6-16,-7 0 3 0,0 0-28 0,7 0 25 15,-7 0-38-15,0 0-7 0,6 0 1 0,-6 0-19 16,0 0-17-16,0 0-34 0,0 0-52 0,0 0-49 16,10-10 8-16,-14 9-287 0,-17-1 33 15,-3 1-227-15,-2-6 55 0,-2 3 43 0,4-6 26 16,-5 4 50-16,6-3 32 0,-2-2 21 15,5-2 35-15,5-2 28 0,2-2-58 0,1 2 85 16,-4 1-6-16</inkml:trace>
  <inkml:trace contextRef="#ctx0" brushRef="#br0" timeOffset="52371.63">11190 10565 373 0,'0'-14'42'0,"10"-13"-90"0,-1 10-65 0</inkml:trace>
  <inkml:trace contextRef="#ctx0" brushRef="#br0" timeOffset="61483.67">9513 12678 431 0,'0'0'257'0,"0"0"-35"0,0 0-6 0,0 0-23 0,-13 0-9 16,13 0-16-16,0 0-19 0,0 0-29 0,0 0-6 16,0 0-13-16,0 0-16 0,0 0-2 0,0 0-1 15,0 0-18-15,0 0-6 0,0 0 0 16,-14 0-15-16,14 0-8 0,0 0 13 16,-13 0-14-16,12 0-10 0,1 0-7 0,0 0 5 15,-2 0 1-15,2 0-22 0,0 0-1 0,0 0 8 16,3 0-1-16,-2 1 1 0,3-2 1 15,4 1-12-15,11-2 3 0,-9 2 9 0,7 0-6 16,1 0-7-16,3 0 6 0,24-8 9 16,-23 8-9-16,-3-3 0 0,0 2-13 0,0-1-19 15,-3 2-42-15,-4 0-51 0,-1-1 12 0,-1-2-265 16,-4 2 28-16,-1 1 11 0,1 0 25 16,-4 0 20-16,-2 0 28 0</inkml:trace>
  <inkml:trace contextRef="#ctx0" brushRef="#br0" timeOffset="61699.92">9399 12848 673 0,'-7'4'211'0,"2"-2"-32"0,-1-1 0 0,3 1-33 0,1-1-20 0,-1 0-7 0,1 1-6 0,1-1-18 15,-1-1-17-15,2 2-6 0,0 0-19 0,0 0-6 16,4-1 11-16,9 7-10 0,3-3-12 0,0 2 3 15,3-3-25-15,1 1-33 0,1-1-30 16,0 2 5-16,-1-2-196 0,-1-1-97 0,0 1 40 16,3-2 0-16,-8-2 26 0,-5 1-24 0</inkml:trace>
  <inkml:trace contextRef="#ctx0" brushRef="#br0" timeOffset="62733.09">11056 12398 473 0,'-3'-2'289'0,"2"-4"-54"0,-2 4-12 0,2-3-30 0,-3 2-17 0,3 0-1 0,-2 0-17 15,3-2-22-15,-2 1-15 0,-2 3-11 16,4-1-5-16,-4-1-20 0,4 1-10 0,0-1 5 16,-1 0-21-16,0 2-7 0,1 1-2 0,0 0-6 15,0 0-8-15,12-12-7 0,1 6-1 16,-3 2 2-16,6-1-3 0,-3 3-1 15,3-3-8-15,2 3 7 0,-1 2-15 0,2-2 2 16,-9 2-5-16,6 0 18 0,5 0-21 0,26 11 7 16,-21-6-13-16,2 2 6 0,-2 2 9 0,-2 2 0 15,-1-1-22-15,-4 3 18 0,0-1-7 16,-2 3-8-16,-6 1-3 0,-1-3 11 0,-3 3-9 16,-1 3 10-16,-4-1 1 0,-2-9 5 0,0 3-13 15,-22 19 1-15,8-12 6 0,-4-3-1 16,-1 0-12-16,-2-2 15 0,0-3-2 0,-1 2 6 15,3-2-1-15,-2-2-17 0,2 0 11 16,5-4 8-16,4 2 11 0,0-3 3 0,3 0-10 16,3-2-3-16,-1 1 1 0,1-3 20 0,-1 2-22 15,3-1 11-15,-1-1-1 0,1 0 2 16,2 0-23-16,0-3 21 0,2-2-7 0,8-4-4 16,2-4-10-16,6-2-10 0,0-1 8 0,1 3 6 15,0-2-6-15,3-3 7 0,0 1-18 16,3-4 6-16,-6 2-6 0,4-4 17 0,-4 2-18 15,-2 1-3-15,2 0 8 0,-6-1 5 0,4 1 12 16,-3 1-13-16,-5 1 4 0,1 2 8 16,-4 3-10-16,2-1 1 0,-3 6 2 0,-1 0-2 15,-2-1 11-15,0 6 3 0,-1-2-17 16,0 1-1-16,-1 2 22 0,2-1-16 0,-1 1 1 16,-1 0-6-16,0 2 0 0,-1 2 4 0,-2 0-3 15,0 3-3-15,-7 13 11 0,-1 0-15 16,0 2 11-16,-1 3-4 0,2 1 2 0,2-1 0 15,-1 2-5-15,3-2 4 0,0 2 14 0,6-3-22 16,0-10 14-16,0 5-10 0,11 22-14 16,-1-19-3-16,3-4-26 0,-2 1-26 0,6-4-33 15,2 0 11-15,-1-3-141 0,2-6-125 0,1 3 4 16,-11-7 35-16,5 0 11 0,3 0 13 16,0 0-5-16,24-13 53 0</inkml:trace>
  <inkml:trace contextRef="#ctx0" brushRef="#br0" timeOffset="62998.67">11912 12548 363 0,'3'-4'312'0,"-2"3"-10"0,0-2-32 0,2 1-41 0,-2-1-11 15,2 1-41-15,-1 1-22 0,-2-1-19 0,2 1-17 16,-1-1-13-16,1 2 7 0,0 0-30 16,-1-2 4-16,0 2-12 0,1 2-3 15,-2 0-18-15,1 2-13 0,0 1 7 0,-1 1-16 16,1 0-4-16,-1 2 21 0,3 11-23 15,-3 0 7-15,3-3-4 0,-3-7 10 0,0 3-9 16,0 3-8-16,0-2 11 0,0 2-7 0,0-1-12 16,0 0-2-16,0-3-8 0,0 1 9 15,0-2-32-15,-13 5-34 0,11-9-40 0,0-2-60 16,1 2 15-16,-1-2-257 0,0-1 16 0,1-2 55 16,-1-1 18-16,1-3 10 0,-2 1 13 0,3-4 3 15</inkml:trace>
  <inkml:trace contextRef="#ctx0" brushRef="#br0" timeOffset="63364.9">11132 12044 712 0,'-6'-1'203'0,"2"2"-46"0,2-2-5 0,-1-1-16 0,2 2-33 16,0 0-8-16,-1 0 14 0,2 0-16 0,0 2-31 15,0-2 6-15,3 1 1 0,-1 3-18 0,2-3-3 16,1 1 14-16,3 1-10 0,7 2 3 15,6-3 4-15,2 3-14 0,0 0 5 0,2-2-1 16,2 0-20-16,1 0 5 0,0-3 0 0,4 0-7 16,0 2 0-16,-2-2-5 0,0 0-10 15,2 0-3-15,-17 0-29 0,9 0-61 0,4 0 6 16,1 0-180-16,3 0-95 0,3 0 21 16,-3 0 32-16,1 0-29 0,32 9 55 0</inkml:trace>
  <inkml:trace contextRef="#ctx0" brushRef="#br0" timeOffset="63698.67">12572 12527 610 0,'1'1'300'0,"1"-1"-56"0,-2 1-30 0,1-1-22 0,1 1-26 15,2-1-11-15,0-1-22 0,2 1-2 0,2 0-28 16,13 1-7-16,-15-1-4 0,7 0-15 16,0 0-13-16,1 0-12 0,4 0 8 0,1 0-2 15,0 0-8-15,3 0-20 0,-2 0 16 0,1 0-20 16,0 0-2-16,0 0-6 0,-1 0-34 0,1 0-38 15,0 0-69-15,-1 0 11 0,22-8-299 16,-24 1 76-16,3-1 10 0,-3 1 18 16,-1-3-7-16,1 2 57 0,0 0 9 0</inkml:trace>
  <inkml:trace contextRef="#ctx0" brushRef="#br0" timeOffset="64300">13246 12253 522 0,'-3'-9'270'0,"2"4"-52"0,0-1-10 0,1 2-39 0,0-2-17 0,0 2-18 15,0 0-4-15,2 1-23 0,1 0-15 0,2 2-11 16,2 0-4-16,1-1 1 0,9 1-30 15,-6 1 4-15,2 0-18 0,22 15 8 16,-17-9 1-16,-3 4-11 0,2 2 4 0,-5-1-23 16,0 4 10-16,-2 1-6 0,-2-2 4 15,-1 4-8-15,-4-1-9 0,-3 2 4 0,0 1-1 16,0-12 3-16,0 7-7 0,-13 15-6 16,7-12 18-16,-3-1-8 0,2 0-1 0,-1-2-12 0,0-4 8 15,-1 2 5-15,1-6-5 0,2 0 12 16,3-2-1-16,-1 1-8 0,1-2 3 0,0-1 7 15,0 1-1-15,1-3-14 0,0 2-2 16,0-2-6-16,2 2 15 0,-2-3-18 0,2 0 11 16,3 0 3-16,0-1-5 0,2-1-6 0,8-6 6 15,1 0 4-15,0-5 4 0,4-1-1 0,0-2 4 16,1 1-20-16,0-4 12 0,-2 1-1 16,0-1-3-16,0-1 5 0,0 1 1 15,-3-1-11-15,0-2 11 0,-3 3-5 0,1-2 4 16,-3 1-9-16,-3 6 7 0,1-3 2 0,-3 4-13 15,-2 1 18-15,1 2-11 0,-2 4 12 0,-1-2-16 16,2 4-3-16,-2 0 11 0,0 0-10 16,2-1 21-16,-1 4-17 0,-1 1 13 15,-8 1-4-15,5 2-10 0,-9 5 5 0,-3 6-8 16,1 2 9-16,1 0-4 0,-3 3 2 0,2 1-1 16,-1 2 2-16,1 1 11 0,1-3-11 0,3 2-2 15,1 1 5-15,-1 0-14 0,3 2 1 0,0 0-2 16,2-2-34-16,2-2-34 0,1 2 8 15,2-16-240-15,0 4-33 0,0 3 24 0,15 12-10 16,-6-13 27-16,1-5 52 0</inkml:trace>
  <inkml:trace contextRef="#ctx0" brushRef="#br0" timeOffset="64697.89">13822 12535 424 0,'12'-2'165'0,"-2"1"2"0,-1-1-9 0,-1 1-30 0,0 2-44 0,-8-1 1 16,7 0 20-16,-7 0-18 0,23 14-36 0,-11-5 18 15,-7 0-30-15,-4 0 20 0,2-1-18 0,-3-8 12 16,0 11-6-16,0 3 15 0,-17 16-10 16,4-14 4-16,3-4 8 0,-3 3-26 0,2-3 9 15,-4-1 1-15,0-2 11 0,4-3 4 0,1 2-1 16,2-3-11-16,4-1 9 0,-1-3-2 15,1 3-19-15,1-3 4 0,2 0 6 0,-4 2-3 16,4-1-10-16,-2 0-11 0,3-1 6 16,-1 0 6-16,1-1-2 0,0 0-10 0,0 0 2 15,0 0-6-15,13 3-8 0,-6-2-2 0,0-1 4 16,17 2 4-16,-5-1-5 0,3 1-6 16,-2-2-1-16,-11 0 8 0,5 0-15 0,1 0 3 15,-2 0-4-15,0 0-3 0,-2 0-9 16,3 0-8-16,15-18-13 0,-20 14-12 0,4-4-30 15,1-1 5-15,-4-1-162 0,-3-1-132 16,-3 2 20-16,-1 0 37 0,4-3 22 0,-5 0 17 16,1 3-40-16</inkml:trace>
  <inkml:trace contextRef="#ctx0" brushRef="#br0" timeOffset="65064.27">13306 11985 578 0,'-9'-5'203'0,"4"0"4"0,0 1-43 0,0 2-15 0,1-1-11 0,5 2-26 0,0 0-8 16,6-1-11-16,-2 4-33 0,18-1 13 0,-12-1-10 16,9 0-14-16,4 0 9 0,31 10-3 15,-23-6-26-15,0 0 18 0,-4 0-20 0,6 0 13 16,-4-1-19-16,4 2-3 0,-3 0 19 0,1-1-19 16,-3-2-1-16,-2 2-17 0,0-1 15 0,-5 0-3 15,-12-3 0-15,3 0-15 0,2 0 11 16,-5 0-10-16,2 0 5 0,-3 0 2 15,-3 0 10-15,-6 0-6 0,8 0-43 0,-1 0 5 16,-7 0-248-16,11 13-71 0,-13-10 10 0,0 2 38 16,-9 5 19-16,-4 0 7 0</inkml:trace>
  <inkml:trace contextRef="#ctx0" brushRef="#br0" timeOffset="65830.38">10372 13087 570 0,'-3'-3'282'0,"-2"1"-30"0,4-1-30 0,-2 2-19 0,0-1-14 0,1-1-5 0,1 2-18 0,-2-2-24 16,3 0-29-16,6 1-12 0,7-6-11 16,9 0-5-16,5 2-7 0,7-1-14 0,13 1 1 15,4 0-18-15,6 2 7 0,8 0 6 0,11 1-29 16,10 2 8-16,7 1-6 0,-42 0 1 16,28 0-6-16,17 0-11 0,124 12 9 15,-84-6-3-15,8 2-19 0,2-2 7 0,3 3-19 16,4-2-2-16,0 2-8 0,-1 1 2 0,-2-1-6 15,-3 2-4-15,-3 3-3 0,-3-4-2 16,-8 3 6-16,-8-1 3 0,-2-2 1 0,-9-1 0 16,-13-3-8-16,-7 2 9 0,-4-4 6 15,-7-3-1-15,-9 1-3 0,-3 0 10 0,-39-2 4 16,13 0-4-16,5 0-3 0,0 0 5 0,42-13-2 16,-54 9 6-16,-3 0 0 0,-2 0 3 0,-5 2 9 15,0-2-10-15,-8 1 8 0,-1-1-8 16,-4 3 1-16,-2-2-8 0,-3 1 5 0,-3 0 4 15,0-1-4-15,-3 3 5 0,-2-1-13 0,-2 1-9 16,0 0-78-16,-22-5 8 0,-4 4-327 16,-10-2 62-16,7-1 26 0,-6 3 24 0,-2-2-14 15,-5 3 74-15</inkml:trace>
  <inkml:trace contextRef="#ctx0" brushRef="#br0" timeOffset="67229.59">10868 14411 676 0,'0'-11'269'0,"0"1"-36"0,0 2-10 0,-2 0-10 0,2 3-26 0,0 2 3 0,-1-1-33 0,1 4-10 16,0 0-11-16,0 0-29 0,0-5 0 15,0 5-30-15,0 0 6 0,0-9-21 0,0 9 12 16,0 0-15-16,0 0-19 0,0-5-8 0,0 5 14 15,0 0-20-15,5-7 5 0,-3 8-14 16,-1 2 16-16,2 2-2 0,9 9-15 0,-5 2-4 16,0 2-10-16,1 1 1 0,-2 2 2 15,5-1 1-15,-1 4 4 0,1-3-3 0,-2 5-3 16,3-2-1-16,-2-1-1 0,0 0 10 0,-1 1-1 16,0 0-16-16,-1 0 4 0,-1-1 12 0,4 4-16 15,0-4 5-15,-2 0 6 0,0-2 2 16,1-2-1-16,-2-1-14 0,-3-1 12 0,3-2 8 15,-1-2-19-15,0-3 2 0,-3-3 1 0,-2-2 3 16,2 0 9-16,-3-2-11 0,3 3 3 16,-4-3 16-16,3-1-20 0,-3 0 40 0,1-1-16 15,0 3 18-15,2-4-3 0,-3 0-26 0,0 0 5 16,0 0 4-16,17-18-12 0,-7 6 25 0,1-3-14 16,1-2-12-16,2-3-13 0,-3-3 20 15,2 1 2-15,1-3-13 0,-2-5-8 0,3 1-10 16,0-3-6-16,2 0-9 0,-2-4 18 0,1 2-5 15,-2-5-8-15,0 0 9 0,-3 1-10 16,-2-1 13-16,1-1-13 0,-1 1 8 16,-5 0-5-16,1 2 11 0,-1-1-8 0,-1 0 11 15,-2 1-14-15,3 2 7 0,-3-2-2 0,0 2 2 16,-1 0 4-16,2 5 3 0,-2-2-3 16,1-2 10-16,0-2-16 0,-1 23 9 0,0-9 4 15,0-1-4-15,0-3-2 0,0 2 2 16,0 4-10-16,0-2 21 0,0 6-12 15,0 1-2-15,0 2 6 0,0 4 2 0,0 0-7 16,0 0-4-16,0 2 6 0,5-1 1 0,-5 2-1 16,15-16 12-16,-11 10-11 0,0-1 2 15,-1 1-2-15,-2 3-2 0,3 1 3 0,-3 2 4 16,2 0-8-16,-2 1 6 0,-1 1 7 16,3 2 0-16,-3-2-8 0,2 1 4 0,-2 1-2 15,0-1-3-15,3-1 10 0,-2 1-4 0,5-1-2 16,6-6-9-16,1 2 10 0,1-1 2 0,0 1 1 15,0 2-12-15,1 1 8 0,6-1 2 0,-2 2-8 16,0-1 0-16,3 1 5 0,1-1 4 16,-3 3-7-16,3-3 10 0,3 2-13 0,2-1 10 15,-1 1 5-15,3 1-10 0,2-1 0 16,3 0 10-16,-3 0-18 0,3 2 11 0,4-1-2 16,5 1 6-16,0 1-4 0,13-2-10 0,-2 2-15 15,6 0 21-15,-29 0-15 0,18 0 10 16,13 0-6-16,7 0 11 0,5 0-5 0,83 12-7 15,-70-8-1-15,-5-1-3 0,4 1-16 16,1 0 17-16,-2-1-5 0,-2 3-3 0,3-1 14 16,-4-3-8-16,0 4 0 0,-1-1-5 0,-4-1-10 15,-1-1 22-15,-3-1-2 0,-7 2 4 0,-1-3 10 16,-37-1-14-16,16 0 2 0,6 0-13 0,0 0 8 16,-1 0 16-16,49-10-10 0,-57 6 6 15,-4 0-1-15,-2-1 14 0,-4 1-16 0,1-1 6 16,-6 2 7-16,-2-1 10 0,-3-1 9 15,-1 1-12-15,-5 2-16 0,-3 0 0 0,-4-1 18 16,0 2-2-16,-3 0 2 0,-2 1-6 16,0-3-19-16,0 3 8 0,-1-2-9 15,-3 2-8-15,-3 2 1 0,-5-1-294 0,-11 2-35 16,6-3 34-16,-33 8 17 0,13-1-11 0</inkml:trace>
  <inkml:trace contextRef="#ctx0" brushRef="#br0" timeOffset="68129.11">12113 13729 588 0,'-2'-4'168'0,"-2"0"-15"0,0 2-30 0,-4-8-25 0,-1 4 1 0,2 3-9 16,-1-1-4-16,1 4-15 0,1-1-17 0,-1 1 16 16,7 0-27-16,-7 0 4 0,1 0 11 15,-1 0-8-15,-15 13 7 0,3-8-11 0,7 1-32 16,2 0-7-16,2-1 31 0,3 0-14 16,-2 0 8-16,2-1-9 0,2-1 4 0,0 2-19 15,0-1-17-15,0 0 37 0,-2 1-14 0,3-2-3 16,2 1-2-16,-1 3-7 0,1-2 4 0,0-5-1 15,0 0-11-15,15 24 4 0,-7-13 5 16,3 2-5-16,3-2 2 0,2-2 10 0,1 2-6 16,-2 0 14-16,4-2-20 0,-6-1 5 15,3 2-2-15,-2-1-1 0,-2 0-5 0,-3-4 10 16,-2 0 0-16,-2 0-7 0,2-3 0 16,-5 1 6-16,-1 1-15 0,2-2 43 0,-3-2-5 15,0 0-4-15,0 0 13 0,-22 15 0 0,11-12-8 16,-2-1 9-16,3-1 5 0,0 1-17 15,-11-2 6-15,13 0-6 0,-5 0 0 0,-2 0 1 16,0 0-1-16,-17-10-7 0,21 5 2 0,3 4 4 16,1-1-2-16,-3 0-13 0,6-1 6 0,-1 1 4 15,0 0-1-15,1 0-11 0,-1-1 12 16,2 1-28-16,-1 0-37 0,1-1-54 0,0 0 8 16,0 1-308-16,-1-1 59 0,0 2 1 0,3-1 60 15,-2 0 11-15,-1 0-2 0</inkml:trace>
  <inkml:trace contextRef="#ctx0" brushRef="#br0" timeOffset="68512.78">12235 13879 643 0,'4'-2'204'0,"-2"1"-10"0,0-1-32 0,0 1-5 0,-1-2-45 0,2 3 0 0,-3 0-11 16,1-1-9-16,1 0-16 0,0 2 0 15,-1 0-20-15,0 2 7 0,1 0-9 0,1 3-3 16,-1-2-8-16,-1 1 5 0,3 12-3 0,-1-5-6 15,1 5-1-15,-2-1-6 0,-1-1-3 16,-1-4-6-16,1 0-7 0,-1-11 10 0,0 10-3 16,0-1-2-16,0-2-1 0,0 2-5 15,0-1-1-15,0-1-13 0,0 0 5 0,0-1 10 16,0 1-12-16,0-1-34 0,0-6-41 0,0 8 8 16,0-8-248-16,0 8-45 0,-12 0 8 15,6-7 39-15,3 1 19 0,-1-4 14 0</inkml:trace>
  <inkml:trace contextRef="#ctx0" brushRef="#br0" timeOffset="68995.75">12280 13505 474 0,'11'-9'179'0,"1"0"-24"0,3 2-51 0,2 0 7 0,-1 4-8 15,-1 2-5-15,-2 0-26 0,-5 1 4 16,6 0 13-16,14 14-36 0,-15-9 17 0,-2 4-6 15,1 3-3-15,-6 0 7 0,0 1-4 16,2-3-24-16,-5-1 15 0,-1 8-11 0,5-6-10 16,-7 2-14-16,6-1 12 0,-6 1-12 0,1-6-10 15,1-2 15-15,-2 0-11 0,0-1 14 0,1 0 4 16,1-2-16-16,-2-1 0 0,2 1 3 16,0 1 22-16,1-2-5 0,-3 0-4 15,2-1 5-15,-2 0-4 0,0 0-3 0,0 0 3 16,20-18 2-16,-9 3-12 0,-1 2-10 0,1 0 2 15,1-2-3-15,0-1-2 0,-2 1-1 0,3-1-3 16,-3 0-3-16,-2 1-6 0,2 3-21 16,-4 3 18-16,1 1-10 0,-3 2 0 0,-1 2-55 15,0 2 3-15,-1 2 6 0,-2 0-137 16,-2 4-141-16,-8 4 19 0,-2 3 8 0,-6 3-2 16,0 3 23-16</inkml:trace>
  <inkml:trace contextRef="#ctx0" brushRef="#br0" timeOffset="69447.42">11623 14163 722 0,'-5'1'260'0,"1"-1"-39"0,2 0-29 0,-2 1-22 0,1-1-24 15,0 0-14-15,0 1-17 0,0-1-7 0,1 0-12 16,-2 2-15-16,3-2-9 0,-2 1-13 16,3-1-9-16,4 1 4 0,1-1-9 0,2 1-13 15,17-1 2-15,-13 0 4 0,12 0-12 0,7 0-5 16,0 0-2-16,6 0 8 0,4 0-9 15,3 0-7-15,3 0 10 0,6 0-20 0,0 0 9 16,3 0-7-16,1 0 10 0,0 0-8 0,1 0 2 16,51-9-10-16,-53 7 14 0,-5 0-10 15,-2 1-1-15,-5-1 7 0,-3-1-4 0,-2 1 2 16,-5 0-5-16,2-1 9 0,-4 2-1 0,-5 0-5 16,-3-2 6-16,-7 2-3 0,-2 1-9 0,-4 0 5 15,-2 0 5-15,-1-1 1 0,0 1-9 16,-2-2 2-16,-1 2 3 0,0 0-7 0,2 0 0 15,-4 0-16-15,1 0-31 0,-3 0 5 0,0 0-237 16,-1 3-102-16,-3-2 22 0,-2 0 31 16,-1 1 46-16,-13 0 5 0,4 4 3 15</inkml:trace>
  <inkml:trace contextRef="#ctx0" brushRef="#br0" timeOffset="70244.59">11914 14455 483 0,'3'-15'215'0,"1"2"-53"0,1-1-6 0,0 3-20 0,1 2-25 0,-4 2-3 0,3-1-11 0,-2 4-26 0,1-1 14 0,1 2-15 16,-1 2-8-16,2 0-9 0,-1 0-9 16,-5 1 14-16,0 0-31 0,9 0-13 0,15 12 29 15,-12-1-20-15,1-2 11 0,-6 4-28 0,2 0 10 16,1 3 7-16,-3-1 0 0,-2-1-22 15,-1 2 26-15,-3-4 2 0,0 1-2 16,-1-4-4-16,0 2-7 0,0-11-9 0,0 6 11 16,0 1 3-16,0 0-15 0,0-7 10 15,0 7-2-15,0 0 7 0,0-7-3 0,0 5 8 16,0-5-23-16,0 7 16 0,0-7-3 0,0 0 5 16,0 6-11-16,0-6 17 0,0 9-11 0,0-9 5 15,0-2-8-15,0-2-9 0,0 0 7 16,3-1-10-16,2-10 7 0,1 1-4 0,0-1 3 15,3 0-13-15,-3-1 8 0,5-1-7 16,0-1 14-16,-2-1 3 0,2 3-5 0,1 1-1 16,1 0 0-16,-1 1-5 0,-2 3-2 0,2 0 0 15,1 1-11-15,-3 1 12 0,-3 2 4 0,0 2-1 16,-2-1-16-16,0 2 6 0,0 2 2 16,1-1-9-16,-2 1 21 0,2 2-6 0,-1 0-5 15,-5 0-8-15,0 0 9 0,8 0-6 16,13 14 5-16,-11-2 2 0,-2 0-16 0,0 0 12 15,-4-1 3-15,-1 4 11 0,3 0-5 16,-6-1 4-16,3 5-6 0,0-2 13 0,-3-2-11 16,0-4-4-16,0 1-6 0,0 3 15 15,0 1-4-15,-12 17-33 0,12-19-8 0,-1-2-63 0,1-12 10 16,0 7-220-16,0 0-47 0,0 0 32 16,13 2 19-16,-7-6 12 0,-1-1 14 15</inkml:trace>
  <inkml:trace contextRef="#ctx0" brushRef="#br0" timeOffset="70461.5">12623 14533 436 0,'3'-1'189'0,"-1"0"-18"0,1 1 11 0,-2 0-10 0,2 1-29 0,-1 3-25 0,-2-2-8 0,5 2-2 0,-3 2-10 15,-2 1 6-15,-2 11-3 0,2-9-19 16,0 6-6-16,0 2-3 0,0 1-3 0,0 1-22 15,0 0-5-15,0 2 10 0,-10 17-14 0,5-22-2 16,-1 1-45-16,-1-2-20 0,7-3 5 0,-2-4-182 16,2-1-150-16,0-7-7 0,0 0 49 15,0 0 36-15,12 11-28 0</inkml:trace>
  <inkml:trace contextRef="#ctx0" brushRef="#br0" timeOffset="70895.67">13280 13924 639 0,'0'-4'179'0,"0"2"-25"0,2-2-6 0,-2 1-47 0,0 2 5 0,0-1-18 0,0 2-5 0,0 1-15 15,0 1-3-15,1 2-12 0,0 1-9 16,-1 0 10-16,4 2-3 0,-4-2-19 0,0 4 21 15,0 2-16-15,0 2-3 0,0 3-5 0,0 3-2 16,0 2 9-16,0 1-24 0,0-1 18 0,0 0 8 16,-11 23-16-16,8-23-6 0,0-1 8 0,-1 0-14 15,2-2-8-15,-3-1 6 0,2 1 14 16,2-1 2-16,-3-2-27 0,2-1 19 0,-2-3-9 16,4-1 3-16,-3-2-11 0,1 1-25 15,0-3-56-15,2 0 7 0,-2-2-131 0,-1-4-174 16,-1 2 59-16,3-2 22 0,1 0 8 0</inkml:trace>
  <inkml:trace contextRef="#ctx0" brushRef="#br0" timeOffset="71344.66">13012 14133 532 0,'-3'-1'232'0,"1"-2"-44"0,1 3-15 0,-2 0-22 0,2-2-24 0,-1 2-15 0,0-2-11 0,2 2 1 0,-3 0-17 16,2 0-18-16,0-1-7 0,1 0-21 15,-2 1 25-15,1-2-37 0,0 1 16 0,1 1-21 16,0 0 14-16,-2 0 0 0,2-1-10 0,-1 1-10 15,1 0 14-15,0-1-11 0,0 1 3 0,3 0-2 16,-1-2-1-16,5 2-4 0,-1-1-4 16,15 0 1-16,-2 0 2 0,3-1-8 0,1 1 3 15,1-1 1-15,-4 2-9 0,2-1 5 16,1-1-23-16,1 1 3 0,2-1 24 0,-6 1-24 16,1 0 10-16,-6-1 5 0,-2 2-21 0,-3 0 23 15,-2 0-7-15,-1 0-10 0,0-1 28 16,-3 1-9-16,-4 0-1 0,0 0 7 0,5 0-5 15,-5 0 11-15,8 0-24 0,-8 0 9 16,6 0-4-16,-6 0 6 0,0 0-4 0,0 0 7 16,8 0-5-16,-8 0-15 0,0 0-59 0,0 0 6 15,6 0-289-15,0-7-11 0,-6 6 18 0,-1 0 50 16,2-1 13-16</inkml:trace>
  <inkml:trace contextRef="#ctx0" brushRef="#br0" timeOffset="72111.33">13888 13825 430 0,'1'-3'162'0,"1"1"-62"0,1 1 27 0,0-2-35 0,-2 1-5 0,1 1-21 0,2-2 22 0,-3 2-16 0,1 0-20 0,-1 1 20 16,-1-1-20-16,0-1 4 0,1 0-7 15,1 2-6-15,-1-1-25 0,0 0 13 0,-1 0-20 16,1 1 12-16,-1-3 8 0,2 2 10 16,-1-1-12-16,-1 1 6 0,3-2-20 0,-2 0-1 15,0 1-16-15,0 0-1 0,2-4-6 16,-3 3 21-16,0-1-22 0,3-1 24 0,-2 1-9 15,-1 1 1-15,0-3-3 0,0 6-6 16,0 0 7-16,0-7-17 0,0-1 35 0,0 8-20 16,-10-16 9-16,3 6-21 0,-2 2 8 0,2 2 32 15,-1 3-19-15,-1 2-25 0,2-1 18 16,-1 1 8-16,8 1-2 0,-12 0-15 16,-3 0 14-16,-6 10-2 0,10-8-24 0,4 2 9 15,-3 4 16-15,1 2-4 0,2-1 9 0,3-1-32 16,2-1 24-16,2-7-16 0,0 8 19 0,0 4 4 15,12 14-5-15,-7-11-3 0,4-3 14 0,1 3-43 16,3-1 22-16,-1-1 2 0,-2-1 9 16,2 0 12-16,1 1-25 0,-1 0 5 0,-2-2 0 15,2 1-9-15,-4-3 10 0,-2-1 5 16,1 2-29-16,-3-1 40 0,0-2-21 0,-4-2 7 16,0-2 8-16,0-3-5 0,0 0-1 0,0 8 17 15,-10 0 1-15,-6 0-6 0,0-1-2 16,-5-4 6-16,3 3-7 0,1-4 4 15,0 1 4-15,0-2 2 0,6-1 1 0,-1 1-9 16,12-1 3-16,-9 0-7 0,3 0-9 0,6 0-7 16,-10 0 13-16,3 0-33 0,7 0-10 15,-7 0 3-15,7 0-169 0,0 0-160 0,-9-1 28 16,12 1 33-16,1-1-9 0</inkml:trace>
  <inkml:trace contextRef="#ctx0" brushRef="#br0" timeOffset="72476.55">14069 13968 452 0,'3'0'168'0,"-1"0"-33"0,2 0-32 0,-1 1 6 0,-2 0-7 0,4 1-1 0,-4 0-38 0,0 0 9 0,1 1-18 15,-2 1 30-15,-2 0-32 0,1 0 5 0,-2 0 4 16,0 1-11-16,0 0-29 0,1 0 28 0,-2-1-8 16,3 0-4-16,-2-1-8 0,2 1 9 15,-2 0-11-15,2-1-13 0,0-1 7 0,-2 0-5 16,3 2-1-16,0 0-7 0,0-4 20 16,0 0 0-16,0 0 0 0,0 0-9 0,12 15 4 15,-8-14 8-15,2 2-20 0,1-2 14 0,9 3-9 16,3-3 8-16,-3-1-19 0,-10 0 18 15,4 0 5-15,-1 0-18 0,5 0 1 0,-1 0-1 16,-3 0-4-16,11-12 0 0,-15 8-4 0,2 2 3 16,3-6-63-16,1 1 7 0,-6 0-315 15,-2 1 8-15,0 1 59 0,-2-2 6 16,-2 1 14-16</inkml:trace>
  <inkml:trace contextRef="#ctx0" brushRef="#br0" timeOffset="72876.58">14308 13627 519 0,'3'2'132'0,"1"-1"16"0,-2 4-32 0,2 0-5 0,-1 1-7 0,2 9-18 0,0 1-3 0,-1 1-35 16,-2 0-15-16,1-1 11 0,-1 0-5 0,-2-6 5 16,0 2 8-16,0-3-45 0,2-3 20 15,0 3 9-15,-2-3-31 0,0-6 4 0,0 0 11 16,0 7 18-16,0 0 0 0,0-7-20 16,0 7 10-16,0-7-3 0,0 6 4 0,0-6 10 15,3 8-5-15,1-9-5 0,-2-2 14 0,9-5-30 16,1-3 11-16,0-2 0 0,-1-1-15 15,-2 3 2-15,4-5 4 0,0 0-2 0,-2 3 15 16,2-3-15-16,-5 2-4 0,1 0 1 0,-2 6-12 16,1-1 9-16,-2-3-3 0,-3 6-18 15,-1 0 15-15,2 2-5 0,-4 1-15 0,2 1-28 16,-4 2-2-16,-3 2 6 0,-5 7-311 16,-8-2 40-16,3 6 12 0,-7-1 41 0,-1 2-62 15</inkml:trace>
  <inkml:trace contextRef="#ctx0" brushRef="#br0" timeOffset="73226.64">13475 14275 415 0,'-4'3'258'0,"-3"-3"-28"0,5 1-20 0,-1 0-33 0,3-1-27 0,3 2-6 0,1-4-13 0,3 2-22 0,1 0-12 16,21-1-14-16,-14 1-14 0,7 0-7 15,5 0-9-15,4 0 3 0,1 0-6 0,3 0-16 16,-1 0 14-16,1 0-14 0,37-9 1 16,-37 9-4-16,-1-2-4 0,-2-1-13 0,2 0 20 15,0 1-25-15,-3 0 11 0,-3-1 5 0,-1-1-18 16,-3 4 6-16,-3-3-12 0,-1 0 7 15,-3 1 3-15,-5-1-8 0,0 1 13 0,3-3-20 16,-3 2 4-16,-7 1 1 0,1 0-2 0,1 0-66 16,-2-1 8-16,-4 2-311 0,2 0-25 15,-3 0 26-15,0 1 33 0,0 0 55 16,-3 0 0-16</inkml:trace>
  <inkml:trace contextRef="#ctx0" brushRef="#br0" timeOffset="74243.47">13916 14375 490 0,'-2'-2'252'0,"1"-2"-32"0,0 3-44 0,0-3 10 0,1 2-35 0,-2-1-20 0,2 2-5 0,-1-2-21 0,1 2-16 16,1 0 1-16,1 1-15 0,-1 0-16 0,0 0-12 15,2 4 1-15,-2-2-1 0,3 3 0 0,-2 0-10 16,5 8-11-16,-1-1 3 0,-2 2-16 16,0 1 2-16,1-1-2 0,-2-3 9 0,-1 6-3 15,-1-5-18-15,2-1 18 0,-2-1-8 16,-1-1 2-16,2-1-9 0,-2 0 6 0,1-2-2 16,1-1-6-16,-2 0 2 0,0 0-9 0,1-1 11 15,-1 0 4-15,0-1-2 0,0 1-5 16,0 0 2-16,0-4 3 0,0 0 4 0,0 0 15 15,0 0-19-15,6 7 4 0,-3-8 3 0,0-3-4 16,10-7-13-16,0 0 3 0,-3-3 13 16,4-1-4-16,-3-1 7 0,4-3-9 0,-1 2-1 15,-3-2-11-15,-1 1 12 0,3 2-13 0,-4-2 16 16,2 4-8-16,-3-1 4 0,-1 3-6 0,-2 2 0 16,0 2-2-16,0 1 6 0,-3 1 1 15,1 2 1-15,0 1-9 0,-1 0 6 0,-1-1-3 16,2 2-16-16,-3 0 12 0,3-1-5 0,-2 3-11 15,0-3-5-15,2 3 5 0,-2 0 12 16,-1 0 3-16,0 0-12 0,0 0 1 0,10 14 10 16,-7-8 4-16,3 8 1 0,-3 1-6 15,2 2-3-15,-3 0 1 0,1 3 1 0,2-3 6 16,-3 0-2-16,0-1 4 0,-1-1 7 0,-1-2-11 16,1-3-7-16,1-2 3 15,-2-8 4-15,0 9 2 0,0-1 6 0,0-1-8 0,0-1 11 16,0 2-19-16,0-2 11 0,0 0 4 15,0-6-4-15,0 9 2 0,0-1-8 0,0-8-4 16,0 7 3-16,0-7 11 0,0 8-1 16,0-8-16-1,0 7 23-15,0-7-9 0,0 6-2 0,0-6 16 0,0 0-8 0,0 0 6 0,0 0 1 16,15 12-6-16,-11-13-10 0,3-1 16 16,9-3-5-16,-3 2-2 0,2-1-10 0,0 1 10 15,-4 1 2-15,-1 0-7 0,-1 0-2 0,6 0 0 16,0 2-9-16,-3-2 7 0,-2 2-6 15,-10 0 4-15,9 0 2 0,-1 0-3 0,-2 0-9 16,-6 0 5-16,19 11 4 0,-15-7-15 16,-1 0 17-16,-2 1-5 0,2 2 1 0,-5-2 1 15,1 2-6-15,1-2 10 0,-14 17-7 16,8-10 7-16,-2-1 3 0,3-2-11 0,-5 0 3 16,3-4 5-16,2 0 11 0,3-1-14 0,0 0 1 15,0-2 0-15,-1 1-10 0,2-1 8 16,1 0 5-16,0-2 20 0,0 0-11 0,0 0 13 15,29 16-24-15,-7-11 18 0,9 0-3 16,3-1-3-16,1 0 1 0,2 1 0 0,0-4-1 16,9 2-2-16,-3 0-2 0,0-1 0 15,0 0-9-15,-5 2 11 16,1-3-4-16,-3 1-4 0,-6 3 6 0,6-3 3 0,-8 0-17 0,-2-2 18 16,-6 1-3-16,-6 0 8 0,0-1-7 15,-5 0 7-15,0 0 0 0,-3 0 2 0,-6 0-1 16,0 0 5-16,8 0-6 0,-8 0 5 0,8 0 3 15,-8 0 0-15,8 0-3 0,-8 0-12 0,7 0 10 16,-7 0-11-16,0 0 8 0,7 0-1 16,-7 0-11-16,0 0-2 0,7 0-15 15,-7 0 2-15,4-10-409 0,-17-2 13 0,-1-6 65 16,0-2 15-16,-4 1 44 0,3-4 3 0,-3-2 10 16</inkml:trace>
  <inkml:trace contextRef="#ctx0" brushRef="#br0" timeOffset="-77022.88">3807 8510 560 0,'0'0'346'0,"0"0"-41"0,0 0-45 0,13 0-41 0,-13 0-13 0,0 0-41 16,0 0-22-16,0 0-12 0,0 0-13 16,0 0-19-16,0 0 14 0,26 24-28 0,-24-23 4 15,-1 1-8-15,-1-1-12 0,1 0-14 16,-1-1 5-16,2 1-24 0,-1-1 3 0,-1 0 9 15,1 0-22-15,-1 2-19 0,1-2-12 0,-1 0-43 16,0 0-67-16,2 0 9 0,-2-3-151 16,0-1-128-16,2 0 10 0,-2-3 19 0,5-7 67 15,-5-1-9-15,0 3-26 0,0-7 22 0</inkml:trace>
  <inkml:trace contextRef="#ctx0" brushRef="#br0" timeOffset="-76025.36">2413 8217 513 0,'-4'0'398'0,"-1"1"-31"0,3-1-79 0,-2 0-9 0,0 0-42 0,-1 0-30 15,1 0-22-15,0-3-34 0,0 3 19 16,1-1-43-16,-1-3 3 0,4 3-24 0,-4-1-11 16,1 1-16-16,1-1-16 0,2-1-17 15,0 1-10-15,1-2 12 0,2 1-26 0,-2-1-8 16,1 0 17-16,1 1-25 0,1-2-1 0,8-2-3 15,1-3 10-15,-2 5-9 0,1 2-3 16,4 1-6-16,-2 2 17 0,0-2-16 0,-5 2-7 16,1 0 16-16,22 19 4 0,-17-9-2 0,1 6-11 15,-2-1-6-15,0 5 17 0,-3 3 4 16,1 1-11-16,-2-1-10 0,-4 4-7 0,1 2 24 16,-2 1-12-16,0 2 11 0,-1-2 10 15,-3-1-28-15,-1-2-2 0,0-2 14 0,0 0 22 16,0-13-24-16,0 2-5 0,0 6 7 15,0-4-1-15,0-3 13 0,0-1 2 0,0-2-15 16,0-1-5-16,0-3 9 0,0-6-7 0,0 9 6 16,0-9 18-16,0 7-8 0,0-7 13 0,0 0-1 15,0 0-24-15,-5 10 23 0,5-14-15 16,0 0 8-16,4-13-29 0,-4-2 13 0,0 8 6 16,0-5 5-16,9-23-20 0,-4 10-8 15,-1 3 3-15,2-3 8 0,1-1-12 0,-1 4 15 16,2 0-3-16,-2 1 13 0,4 0 1 0,-2 2-13 15,1 1 14-15,-3 1-19 0,4 3-5 0,-1 0 12 16,2 2 3-16,1 2 14 0,-3-2-20 16,5 5 22-16,1 1-14 0,0 1-7 0,0 3-4 15,-3 3-1-15,0 2 14 0,-2 1-7 16,5 0-5-16,17 18 5 0,-14-7 13 0,-3 6-20 16,0 2 1-16,-1 2 7 0,-3 2 0 0,-1 1 4 15,0 1 12-15,-1 2-10 0,-1 0 19 16,-2 0-24-16,2 1 35 0,-2-1-32 0,1 2-1 15,-1-2 18-15,2-2-28 0,-1-3-42 16,1 1-37-16,0-4-74 0,3-2 14 0,-2-6-224 16,4 0-43-16,1-7 30 0,8-1 36 0,-16-3 61 15,7 0-42-15,25-10 38 0,-16 3-11 0</inkml:trace>
  <inkml:trace contextRef="#ctx0" brushRef="#br0" timeOffset="-75542.56">3252 8135 672 0,'-8'-1'267'0,"3"1"-36"0,0-2-20 0,1 2-23 0,2-1-11 16,-2 0-24-16,1 1-20 0,0 0-8 0,1 0-16 16,-2 0-26-16,3 1 2 0,1 0-12 15,-1-1-5-15,1 2-17 0,1-1-5 0,-1 3 1 16,4-3-15-16,-2 2 14 0,2-1-22 16,3 2 8-16,12 1-13 0,-6-2 12 0,8 3-10 15,2-3 13-15,4-1-22 0,0 1-1 0,-3 0-3 16,6-3 7-16,-2 2 7 0,-3-2-16 0,-3 4 9 15,1-2-8-15,-4 1-1 0,-1 2 0 16,-6-2-9-16,-2-1 8 0,-1 0-6 0,-2 0-5 16,0-1 2-16,-2 3 16 0,-1-1-3 15,-2 3 5-15,0-1-13 0,-2 3 29 0,0 5-11 16,-17 18 16-16,3-11 3 0,0 0 5 0,-4-1 5 16,0-1-14-16,-1 0-17 0,-4 1 19 0,0-2-19 15,5 1 2-15,0 1 3 0,-1-4-14 16,0 0-42-16,1-2-19 0,8-4-28 0,-2 1-10 15,2 0-31-15,6-2 13 0,0-2-134 16,2-4-101-16,2-2-10 0,0 0 23 0,6 0 6 16,-1-1 24-16,9-4 44 0,2-4 1 0</inkml:trace>
  <inkml:trace contextRef="#ctx0" brushRef="#br0" timeOffset="-75325.68">3745 8422 677 0,'-10'17'258'0,"-3"-2"-16"0,-1 6-19 0,-2-2-11 0,-5 0-16 0,1 0-2 0,1-2-45 15,-2 1-5-15,3 0-25 0,-1-2-10 0,5 1 0 16,-5 2-15-16,3-5-19 0,5 2-7 16,1-4-21-16,1-2-36 0,1-2-39 0,7-5-59 15,-3 1 7-15,4-4-188 0,0 0-87 16,13-1 16-16,1-8-9 0,1-3 58 0,3-3 18 15,-1-4 3-15</inkml:trace>
  <inkml:trace contextRef="#ctx0" brushRef="#br0" timeOffset="-74708.94">3947 7957 523 0,'-1'0'260'0,"0"0"-18"0,-2-1-26 0,2-1-9 0,0 2-15 0,1-1-38 15,-2 1-2-15,2-2 2 0,0 2-27 16,-1 0-24-16,1-1 21 0,-1 1-8 0,1-1-29 16,-1 1 11-16,-1 0 8 0,2-2-39 15,0 2 2-15,0 0-23 0,3-2-15 0,-1 1 7 16,2-1 5-16,14-1 0 0,0 0-20 0,1-1-32 16,-7 2 18-16,7-1-22 0,-4 1 1 0,-15 2-12 15,10 0 9-15,1 0-10 0,-2 0 7 16,12 13 10-16,-14-9-6 0,-5 4-5 0,-3-1 9 15,1 1 3-15,-4-3-4 0,-2 10-7 0,-6 0 15 16,0 0 7-16,1-3-2 0,-1 3 9 16,4-4-19-16,0 0 5 0,0-3 3 0,3 1 2 15,0-1 1-15,4-1-8 0,0 0 5 0,1-7-7 16,0 11 13-16,12 14-11 0,-4-13-10 0,1 3 0 16,4-2 4-16,-2 1-22 0,2 0 9 15,4-1-12-15,-3 1 19 0,-1-1 4 0,-4 0-2 16,0-1-7-16,-1 0 18 0,-1-2 4 0,-6-1 18 15,3-1 8-15,-4-8 8 0,0 7 14 16,-13 17 7-16,-2-12 17 0,-2-1 5 0,-3 3-3 16,-2-3-10-16,0-2 11 0,-1-1-14 0,0-1 6 15,4 0-13-15,0-3 22 0,2 1-27 16,8-2-15-16,0-1-14 0,-1 1-16 0,5-2-34 16,1 0-43-16,4-1-36 0,0 0-64 15,-6-7 16-15,16-4-246 0,3-3 31 0,4-4 10 16,4 0 13-16,1 0 28 0,2-3 10 0,3-2 43 15,4 0-8-15</inkml:trace>
  <inkml:trace contextRef="#ctx0" brushRef="#br0" timeOffset="-74342.95">4448 8015 864 0,'0'0'279'0,"-4"1"-50"0,4-1-18 0,-6 4-13 0,2 1-6 0,-5 6-27 0,-1 3-26 15,0 0-9-15,2 3-28 0,1 2-7 16,0 1 2-16,2-1-12 0,0 1-23 0,4 0-2 16,1-10-2-16,0 2-1 0,11 22-15 0,-3-16-1 15,2-3 10-15,3-2-8 0,0-1-5 0,1-4-12 16,2-1-26-16,2-5 17 0,-10-2-21 16,5 0 7-16,19-10-11 0,-14 0-7 15,-2-3 1-15,1 0 8 0,-3-7 12 0,-1 1-6 16,-6-2-5-16,-1-2 30 0,-3-1 2 0,-1 2 33 15,-2 11 15-15,0-4 22 0,-11-19-9 16,4 17 38-16,2 1-11 0,-6 0-18 16,4 4-7-16,-4 1-8 0,1 2-24 0,0 0 9 15,1 4-3-15,-2 1-18 0,0 4-31 0,11 0-1 16,-14 0-40-16,-15 10-50 0,7-2-44 0,0 1-76 16,2 2 19-16,-1 0-278 0,2 3 3 15,0 0 20-15,1-7 71 0,5 5 22 0,-1-2-12 16,3 0 45-16,0 2 48 0,5-6-3 15</inkml:trace>
  <inkml:trace contextRef="#ctx0" brushRef="#br0" timeOffset="-71910.05">9436 7374 649 0,'0'0'168'0,"0"-13"15"0,0 13-11 0,0 0-28 0,0 0 17 0,0 0-39 0,0 0 7 15,0 0-30-15,0 0-2 0,0 0-14 16,0 0-6-16,0 0-26 0,0 0 3 0,0 0 5 16,0 0-18-16,0 0-10 0,0 0 2 0,0 0 4 15,0 0-2-15,0 0 2 0,0 0 7 16,0 0-1-16,0 0 9 0,0 0 2 0,0 0-14 16,0 0 21-16,0 0-17 0,0 0 4 0,0 0 4 15,0 0-17-15,0 0 0 0,0-13-3 16,0 13 9-16,0 0-28 0,0 0 4 0,0 0 10 15,0 0-15-15,0 0 11 0,0 0-9 0,4-20 12 16,-8 18-7-16,0 2-19 0,0-2 2 16,0-1-2-16,2 2 2 0,-1-1 19 0,-1 1-4 15,1-2-16-15,-1 2 13 0,-1-1-16 0,1 0-3 16,-1-1 13-16,2 0-11 0,-1 1-10 0,-2-1 26 16,2 1-15-16,-2-1 19 0,-6-2-23 15,-3 0 8-15,3 0 14 0,3 3-6 16,2-2-18-16,-9-1 13 0,7 1-11 0,-2 0 0 15,1 3 15-15,2-3 5 0,2 2-22 0,-3-1 1 16,4 2-4-16,-2-1 2 0,3 1 6 0,-2-2 3 16,-2 1-6-16,-6-2-6 0,3 4 9 15,2 0 7-15,0-1 4 0,0-1-8 16,1 0 0-16,1 0-5 0,1 1 2 0,0 0 11 0,1 1-8 16,-4-1-11-16,3 1 13 0,-1 0-8 15,-1 0 12-15,0 0 9 0,-1 0-23 16,-3 0 10-16,-1 0-2 0,-1 0 6 0,-1 0 5 15,3 0-11-15,1 0-2 0,-2 0-7 0,4 0 6 16,0 0 10-16,-5 0-8 0,-9 10-3 0,12-8 15 16,2 0-18-16,-1 0 0 0,2-1-4 15,0 1 10-15,2-1 7 0,-1-1-5 16,-8 6 9-16,3-2-9 0,-3 1 1 0,5-1-3 16,0 1-2-16,-4 1 14 0,3 1-18 0,1-4-1 15,1 1 14-15,3 1 7 0,-1-4-15 16,-1 4 0-16,-5 1-4 0,5 0 19 0,0-1-25 15,2 2 7-15,0-5 15 0,-5 7-8 16,1-3-15-16,2 0 9 0,2-2-1 0,-4 6 20 16,1-4-20-16,2 1 12 0,-2 1-20 0,-1 0 14 15,1 1-3-15,0 0 6 0,-1 0-4 16,-3 1 5-16,6-2-12 0,0 1 2 0,-3-1 20 16,2 1-7-16,-2-1-21 0,5 0 3 0,-3 0 22 15,6-1-18-15,-3 0 0 0,2-1 16 16,1 0-11-16,-7 7 6 0,2-2-14 0,0 2 13 15,1-5-9-15,-1 4 14 0,3-3-2 16,3 3-12-16,-9-1 4 0,4-1-8 0,3 0 21 16,1 0-16-16,0-5 11 0,-5 12-5 0,5-4 1 15,-2-4-4-15,3 1-3 0,-4 5 16 16,3-4-16-16,-2 4 0 0,1 1-5 16,-3-1 5-16,6-3 0 0,-2 4 12 0,2-2-3 15,-1-5 1-15,1 2-6 0,0-3 4 16,-2 1-9-16,2 0 15 0,0 0-12 0,-1-2-4 15,1 2 7-15,0 3 7 0,0-1-16 0,0 2 2 16,0-3 14-16,0 4-2 0,0 2-11 16,0 1 3-16,14 16-7 0,-11-18 11 0,1 0-6 15,1 1 6-15,0-8 11 0,-2 7-9 16,5 0-7-16,-3 1 12 0,3-3-17 0,0-1 10 16,-1-1-5-16,1 0-1 0,-4-1 9 0,1-3 9 15,3 4-20-15,-2-2-1 0,3 3 16 16,0-1-19-16,0 1 22 0,-1-5-18 15,1 4 13-15,2-2-8 0,-1 0-9 16,1 1 10-16,2 0-3 0,-1-2 3 0,2 1 13 16,-2-1-17-16,2 0 4 0,1 1 10 0,-1-3 2 15,3 4-1-15,-3-4-10 0,4 1 2 16,-3-3 8-16,2 3-20 0,-3-2-1 0,4 1 6 16,1-2-6-16,-5-1 15 0,4 2-13 0,2-1 1 15,-1-1 25-15,-1-1-1 0,0 1-19 16,1-2-4-16,-3-1 23 0,-2 1-21 0,-5-1-5 15,7 0 10-15,0 0-1 0,3 0 20 16,-2 0-32-16,20-13 9 0,-18 10-3 0,-2 1-2 16,2-1 20-16,-3-1-5 0,-3-2-1 0,6 4-12 15,-2-5 16-15,1 1-12 0,3 0-1 16,-5-1-2-16,3 0 4 0,-6 1-3 0,4 1 3 16,-2-4 7-16,1-2-4 0,-2 2 11 15,2 0 8-15,-9 3-16 0,5-4 2 0,2 1 10 16,-6-2 12-16,2-2-18 0,1 4 13 0,-4-4-10 15,0 2 19-15,2-2-7 0,0 1-22 0,3-2 17 16,-3 0-10-16,0 0 24 0,-2 1-20 16,0-1 0-16,-2-2 9 0,1 3-1 0,-1-1-17 15,-2 2 1-15,1-2 5 0,1 3 14 0,0-4 21 16,-1 5-12-16,-2-1 4 0,1 4-18 16,-3 0 15-16,2 2 8 0,-2-5-4 0,0 3-4 15,0 0-4-15,0-1 32 0,0-4-12 0,0 0 17 16,0 1-26-16,0-4-8 0,-12-17-7 15,10 15 23-15,0 0-24 0,-1 1 1 16,1-1-4-16,-1 1 0 0,2 0-14 0,0-2 19 16,-3 6 0-16,2 0-5 0,-1 3 5 0,0-8-5 15,2 6 27-15,-4-4-12 0,1 0-3 0,-1-1-12 16,1-1 20-16,-6 3 1 0,5-2 7 0,-2 2-15 16,1-1-19-16,-1-2 23 0,-3 3-20 15,1-6-8-15,-2 4 5 0,-3 0-3 0,-2-1-24 16,-3 0 21-16,-1 2-23 0,-2 4 8 15,-9-3-19-15,-10 6 3 0,-10 1-162 0,17 7-91 16,-75 11 25-16,25 2-271 0,2 1 37 0,-6-1 35 16,-2-1 50-16,1 4 28 0,-1 2-24 15,2 6 96-15,7 3 23 0,1 1 15 0,7 4-6 16</inkml:trace>
  <inkml:trace contextRef="#ctx0" brushRef="#br0" timeOffset="-67512.96">2470 10126 638 0,'0'0'194'0,"0"0"-10"0,0-13-23 0,0 13-32 0,0 0-17 0,0 0 6 0,0 0-16 15,0 0-13-15,13 0-30 0,-13 0 10 0,0 0-12 16,0 0 3-16,0 0-4 0,0 0-5 0,0 0-7 16,0 0-6-16,22 7-22 0,-18 9 16 15,-1 1 10-15,-1-2-12 0,-1 2 9 0,3 2-2 16,-1-2 13-16,1 4-7 0,-3-2 9 15,2 3-19-15,-3-2 11 0,1-2-2 0,-1 3-5 16,0-12-11-16,0 8-7 0,0 0 9 16,0 2 6-16,0 0-4 0,0-3-17 0,0-2 6 15,0 2-11-15,0-2-2 0,0-3 12 16,9-2 7-16,-2 9-7 0,-5-11-7 0,-2-1 9 16,0-2-6-16,1 0-13 0,-1 0 10 0,1-2-7 15,-1 1 12-15,2 0-12 0,-2 0 55 0,0 0 10 16,1-1-3-16,-1 1 36 0,0-1 0 15,0-2 1-15,0 0-11 0,0-2-8 0,1 0-13 16,-2-1-8-16,1 0-5 0,0-3-8 16,1 1 10-16,0 0 0 0,-1-2-7 0,6-9-23 15,-6 6-3-15,3-17-4 0,1 11 4 0,1-1-11 16,-4-2-1-16,5-2-1 0,0 6-1 16,2-6-1-16,-2 0-1 0,3 1-8 0,-3 0-8 15,1-1 6-15,3 2 11 0,-4 2-10 0,3 0 4 16,-2 1-11-16,4 2 1 0,-3-1-3 15,0 2 17-15,-1 1-17 0,3 0 18 0,-3 3-7 16,1-1 0-16,2 2-19 0,0 0 3 0,-4 1 12 16,1 2-28-16,0 2 13 0,-1 1 12 15,0 0 11-15,-2 1-9 0,2 0-13 0,3 1-1 16,-9 0-10-16,10 0 9 0,17 12 3 0,-10-4 32 16,-1 2-35-16,0 3 13 0,2 1-3 15,2 4 2-15,-6 0 4 0,1 0-1 0,-3 1 19 16,-2 6-38-16,2-4 12 0,1 0 1 0,-7 0 0 15,3-2 6-15,-1 2 32 0,-3-5-33 16,-1 5-13-16,-1-2 1 0,1-2-7 0,-1 0-37 16,-2-4-19-16,-1-2-61 0,0-11-82 0,0 8 22 15,0-1-247-15,0 0 49 0,0-7 36 16,0 6 25-16,0-6 21 0,0 0-15 16,-5 6 71-16,8-8 20 0</inkml:trace>
  <inkml:trace contextRef="#ctx0" brushRef="#br0" timeOffset="-66563.19">3818 10029 520 0,'3'-1'230'0,"-1"-1"-47"0,1 0-26 0,-2 1 0 0,4-1-1 0,-4 1-22 16,2 1-12-16,-2 0-9 0,1 0-14 0,-1 0-6 15,0 0 14-15,0 0-16 0,1 3 8 16,-1 0 1-16,-2 0-14 0,-2 2 11 0,1 0-1 16,-5 10-19-16,-5 0 11 0,-1 1-3 0,-5 2-4 15,2-1-8-15,-3-1-6 0,0 2 6 16,-1 1-13-16,-5 0-10 0,1-3 6 0,1 4-22 16,-1-2 10-16,1-4-26 0,0 2-9 0,2-3 10 15,2 4 17-15,0-3-14 0,2-3-22 16,1 1 25-16,0-2-24 0,2-3 33 0,7 0-7 15,-2-2 3-15,1-1-15 0,2-1-10 16,0-1 18-16,3 1-29 0,-1-1-6 0,1 0 6 16,2-1-1-16,-3 0-8 0,0 2 32 0,2-2-19 15,1-1-7-15,-2 2 19 0,3-1-13 0,-1 0-3 16,1-1 21-16,0 1-17 0,0-1 12 16,0 0-7-16,11 0-12 0,-5 0 18 15,15 0-20-15,-7 0 3 0,4 0 0 0,8 0 7 16,2 0 9-16,30-11-1 0,-24 9-1 0,-1 1-2 15,0 0-17-15,-3-3 7 0,2 2 12 0,-3 2-12 16,-3-2 17-16,-1-2-9 0,-1 4-15 16,-3 0 26-16,-2 0-6 0,-6 0-20 0,-13 0 0 15,10 0 0-15,-2 0 18 0,-1 0-10 0,0 0 28 16,-7 0-15-16,7 0-16 0,-7 0-2 16,7 0 2-16,-7 0 8 0,0 0-2 0,6 0-2 15,-6 0 10-15,0 0-57 0,8 0-43 16,-8 0-62-16,0 0 15 0,0 0-268 0,0 0 33 15,0 0-12-15,6 0 46 0,-6 0 34 0,10-11 28 16,-6 5 26-16,9-3 26 0</inkml:trace>
  <inkml:trace contextRef="#ctx0" brushRef="#br0" timeOffset="-65697.7">4271 9999 681 0,'-4'-3'250'0,"1"2"-35"0,0 1-28 0,1-1-9 0,-1 0-27 0,0 0-12 0,0-2-8 15,3 3-19-15,-3-2-10 0,1 2-5 0,0 0-24 16,0-1 7-16,2 1-23 0,-1-1 11 15,0 0-11-15,-1 1 16 0,2 0-16 0,0-2-12 16,0 1 16-16,-2 1-13 0,2 0 20 16,-1-1-8-16,-1 1-20 0,2-1-2 0,0 1-5 15,0 0 6-15,0-1 19 0,3-1-25 0,-1 1 4 16,0-3-3-16,0 3-7 0,2 0 8 0,1 0-14 16,-1-2 4-16,11-4-18 0,-2 3 15 0,6 1-9 15,-4-1-3-15,2 2 3 0,1-3-3 16,0 4-21-16,-4-1-1 0,6 2 6 0,-14 0 5 15,8 0-4-15,-1 0 20 0,-1 0-32 16,-1 0 7-16,-2 0 25 0,7 13-8 0,-11-9 3 16,-2 0-17-16,-2 1-4 0,-3 2 0 0,-3 9 9 15,-6 1 0-15,-3-1 0 0,-2 0-2 16,0-1 10-16,-1-2-13 0,1 2 9 16,-2-4-11-16,5 1 16 0,-1-5-4 0,4 4-3 15,-3-5 10-15,6 0-16 0,2-1-3 16,-1-1 4-16,3 0-2 0,0-2 2 0,0-2 25 15,1 4-5-15,1-4-21 0,-1 1-1 0,1 1-14 16,1-1-7-16,0-1 20 0,4 0-9 16,-2 0 16-16,2 0-15 0,1 0 18 0,2 0-18 15,0 0 15-15,11 0-5 0,-10 0-1 16,5 0 2-16,0 0 9 0,2 0-18 0,0 0-1 16,17 13 2-16,-18-9 19 0,-2 1-2 0,2 4-19 15,-5-2 6-15,-3-3 0 0,1 3-8 16,-3-2 13-16,-2 2 17 0,-2-1-4 0,0-6 6 15,0 10 11-15,-13 14-7 0,2-9 27 0,-5-1-11 16,0-2-9-16,-3 0 14 0,-2 0-29 0,2-3 5 16,-3-2 10-16,3 1-25 0,0-2 38 15,0-3-19-15,-2-2 14 0,3 2-37 0,4-3 4 16,14 0-8-16,-14 0 34 0,5 0-18 16,0 0-3-16,0 0-2 0,-2-10-14 0,3 9-11 15,3-3-26-15,1-1-38 0,0 3-73 0,1-2 14 16,1-1-190-16,2-1-55 0,3 1 32 15,5-7 17-15,2-2 21 0,3 3 43 0,-1 1 33 16,6-1-6-16</inkml:trace>
  <inkml:trace contextRef="#ctx0" brushRef="#br0" timeOffset="-65197.45">4858 9936 689 0,'0'-2'259'0,"-3"-1"-22"0,0 2-36 0,0 1-27 0,-1 0-16 0,-1 1-12 0,1 2-28 0,-1 0 9 0,-8 6-31 0,-1 5-3 15,0-3 3-15,0 4-2 0,2-4-15 0,3 4-9 16,-3 2-3-16,3 0-5 0,0-2-12 16,1 3 10-16,3 0-21 0,-2 2-9 15,4-2 6-15,3 1 3 0,-2 2-18 0,1 0 3 16,1-14-5-16,0 7 0 0,15 17 13 0,-7-17-10 16,4 0 10-16,0-1-27 0,5-6 1 0,-2 3 3 15,6-4 3-15,-1 0 3 0,-10-6-2 16,5 0 16-16,2 0-15 0,18-10-10 0,-16 1 25 15,-3 0 2-15,0-5-20 0,-2 0-3 0,0-2 10 16,-6-1 12-16,0-1 4 0,-1-4-14 16,-3 2 28-16,-3 0 10 0,-1 8 21 0,0-2-21 15,-12-19 12-15,6 14-2 0,-1 3-6 16,-2-2 1-16,0 4-4 0,-1 2-21 0,1-2-3 16,-7 4-16-16,2 4-36 0,-6 3-31 0,-2 1-69 15,11 2-62-15,-6 0 16 0,-4 0-260 16,-24 17 9-16,23-9 27 0,3 2 41 0,-2 0 22 15,4 3 33-15,4-1-39 0,-2 0 75 0,3 1 11 16</inkml:trace>
  <inkml:trace contextRef="#ctx0" brushRef="#br0" timeOffset="-62482.49">2596 11480 537 0,'0'0'246'0,"14"0"-27"0,-14 0-45 0,0 0-3 0,0 0-15 0,0 0-9 0,0-14-33 15,0 14 5-15,0 0 0 0,0 0-24 0,0 0-11 16,0 0-14-16,0 0-3 0,26-20-20 16,-26 18 9-16,1 2-2 0,-1-1-11 0,0 1 2 15,0 0 5-15,0 3-12 0,1 0 6 16,-1 2-2-16,0 0-4 0,0 1 4 0,0 0 3 16,0 14-5-16,0-10-2 0,0 5 25 0,0 2-15 15,0 5-2-15,-11 24 15 0,7-19-21 16,-4-2-9-16,3 4 37 0,-1-2-40 0,-2-1 4 15,3 1 30-15,0 2-20 0,0 0-2 0,-11-1 4 16,10 0-20-16,0 2 0 0,-2-3 7 16,1-1-15-16,-4-2-9 0,5 3 18 0,-1-3-29 15,2 0-5-15,-1-4-24 0,2-4-35 0,-1-1-59 16,0-4-27-16,-1-3 14 0,4-2-250 16,2-3-22-16,0-3 58 0,0 0 27 0,4-1 25 15,-3-2 31-15,2 0-11 0,3-8 19 16</inkml:trace>
  <inkml:trace contextRef="#ctx0" brushRef="#br0" timeOffset="-62049.84">2590 11547 541 0,'0'-10'201'0,"1"-1"-3"0,0-5-50 0,-1 7 0 0,0-1-30 0,0-5-20 15,10-12 7-15,-5 18-15 0,-1 0-3 0,4-3-6 0,0 4-18 16,2 1-14-16,1-3 11 0,-2 6-26 16,3 0 11-16,2-1-25 0,4 0 19 0,2 4-7 15,-3 1-10-15,-8 0-24 0,5 0 18 0,3 0-16 16,21 10 1-16,-20-4 30 0,1 4-10 15,-2 0-18-15,3 4 24 0,-7 2 8 0,0 2-16 16,-1-2 14-16,-2 2 0 0,-2 3 4 16,-4-2 8-16,0 3-2 0,-4-12-11 0,0 5 3 15,0 1-2-15,-16 21 11 0,6-21-8 0,-1 2 3 16,1-3 1-16,-4 0 2 0,1-2-10 16,-1-3-8-16,0 0-11 0,0-4 2 0,-1 1 14 15,-1-3-13-15,6 0 6 0,-2-4 3 0,1 2-31 16,2-2-4-16,-3 0-40 0,1 0 0 15,-16-12-5-15,13 5-49 0,2-2 10 0,-3 0-136 16,5-2-113-16,1 0 17 0,2-1 29 0,5-1-22 16,2 13 48-16,0-14-4 0</inkml:trace>
  <inkml:trace contextRef="#ctx0" brushRef="#br0" timeOffset="-61631.86">3145 11518 720 0,'-2'4'228'0,"1"0"-11"0,0-1-27 0,-2 0-23 0,2 0-12 15,-3 3-12-15,1-1-17 0,1 0-21 16,-7 8-15-16,3-4-23 0,2 1 8 0,0-2-6 15,-3 5-18-15,5-3 15 0,0-1-20 16,1 0 2-16,0-2-8 0,1-2-6 0,0-5-2 16,0 0-5-16,0 10 10 0,0-5-10 0,0-5-11 15,12 14 0-15,-10-11-2 0,2 0-14 16,1-3 8-16,0 0-5 0,1-3-8 0,0 0-12 16,4-6-10-16,0-4-3 0,0 1 4 15,-2-4 5-15,-2 2-4 0,-3-1 4 0,5 1 10 16,-8 3-5-16,1 1 1 0,-1 0 2 0,0 10 26 15,0-7-8-15,0-2 7 0,-13-10-16 16,8 4 12-16,0 7 2 0,1 2 1 0,0-3-13 16,2 6 12-16,-2 1-10 0,0-1 10 0,2 1-13 15,-1 1-26-15,-1 0-35 0,1 1-19 16,1 0 7-16,-1 0-300 0,3 0 29 0,0 0 45 16,0 0 30-16,-5 7 13 0,6-5-1 0</inkml:trace>
  <inkml:trace contextRef="#ctx0" brushRef="#br0" timeOffset="-61216.84">3538 11406 719 0,'2'-2'205'0,"-1"-1"-24"0,0 3-24 0,2-2-24 0,-1 2-2 0,-2 0-11 0,2 3-11 0,-1 0 4 15,-2 2-11-15,2 1 1 0,-2 1 10 0,-1 12-10 16,2-9-5-16,0 5 10 0,-10 27-24 0,2-12 5 16,-1-3-15-16,2-1 14 0,-4 3-29 15,0 1-8-15,-1 1 2 0,1-3-14 16,-2 3-7-16,-1-1 10 0,4 3 1 0,-3-5-37 16,4-1-38-16,0-3-11 0,-2-2-52 15,0 2-20-15,6-4 11 0,-1-3-174 0,1-4-113 16,4-3 52-16,1-5 30 0,0-5 6 0,0 0 39 15,6 5-18-15</inkml:trace>
  <inkml:trace contextRef="#ctx0" brushRef="#br0" timeOffset="-60916.86">3455 11676 707 0,'0'-19'233'0,"-2"1"-18"0,2 9-29 0,0-5-12 0,0-3-13 0,0 0-32 0,0 2-1 0,0-1-19 0,0 2-24 0,0 2 6 16,0 2-6-16,0 1-20 0,10-6-9 16,-1 4-15-16,-3 6 8 0,2 1-11 0,1 1 3 15,-3 2-16-15,-6 1-3 0,8 0 5 16,2 0-1-16,14 15-6 0,-12-6-4 0,-5 2 1 16,1 4 7-16,-3 1-1 0,-1 0-1 0,-1 2 0 15,-3-9 6-15,0 5 4 0,-13 17-5 0,3-13-20 16,-2-1 2-16,-6-1 13 0,2-1-13 0,-1-3-30 15,-2 0-20-15,0-6-49 0,2 2 8 16,7-4-273-16,-3-3 15 0,13-1 6 0,-8 0-1 16,2 0 68-16,-5-13 5 0,8 10-8 15</inkml:trace>
  <inkml:trace contextRef="#ctx0" brushRef="#br0" timeOffset="-59284.79">3826 11449 739 0,'1'3'248'0,"3"1"-30"0,-4 0 8 0,1 1-18 0,-1-2-6 0,0 4-38 0,0-1-18 0,0 0-1 0,-1 0-2 0,1 3-2 16,0 3-26-16,0-1-23 0,0-1-9 15,-11 17-10-15,9-14 26 0,0-3-44 0,2-3 7 16,-3 4-6-16,3-4 16 0,0 0-29 0,0 1-2 16,0-3 21-16,0 1-20 0,0-6-16 15,0 0 26-15,0 8-47 0,0-3 9 0,0-5 21 16,0 7-37-16,0-7 0 0,13 10-13 16,-7-10-13-16,-1-2-5 0,8-5 0 0,-4 1 0 15,5-3 10-15,-5 0 12 0,3 1 4 0,-6 2-20 16,-1-1 10-16,0 2 13 0,-1 2 16 15,-3-2-5-15,3 3-7 0,-1-1 1 0,-1 1 10 16,1 1-10-16,-2 0 9 0,0 0 5 16,-1-2-11-16,0 0-9 0,3 3 10 0,-3 0-18 15,0 0-1-15,0 0 12 0,0 0 3 16,0 0 17-16,0 0-25 0,8 0-1 16,5 11 6-16,-7-9-3 0,-1 0 21 0,-1-1-21 0,2 3 13 15,-1-3-5-15,4 0-25 0,-9-1 12 16,7 0-9-16,0 0 12 0,4 0-10 0,15-13 4 15,-9 3 7-15,-5-1-10 0,0-1 1 16,1-5-4-16,-4 1-3 0,1-1 7 0,-2-1-5 16,2-2 9-16,-5 0 11 0,0-5-12 0,0 6-2 15,-1 2 2-15,0-2 0 0,-4 4 15 16,4 0 6-16,-3-1-8 0,3 0-4 0,-4 0 6 16,0 6 12-16,0-1-6 0,3 3-1 0,-3 0 11 15,1 1-7-15,-1 1 6 0,0 2 10 16,0 4 1-16,0 0-3 0,0-7-15 0,0 7-9 15,0-7 29-15,0 7-14 0,0 0-15 16,1-9 3-16,-3 12-5 0,-1 4 14 16,-2 6-11-16,-4 0 19 0,0 7-21 0,2 0 15 0,0 5 13 15,-1-2-17-15,3 2 2 0,-1 0-4 16,1 0 9-16,1-1 0 0,0-1 3 16,0-2 0-16,3 2-26 0,1-14 8 0,0 6 4 15,0 1-4-15,0 2 17 0,0-3-8 0,0 0-15 16,15 14 8-16,-6-17-1 0,0-1 7 15,3-2-20-15,0-2 8 0,3 0-17 0,0-4 4 16,0 0-29-16,2-3 10 0,3 1-7 0,-8-1-18 16,3 0-10-16,30-11-1 0,-20 5-21 0,2-4-28 15,-1 1-5-15,2-3 13 16,-4 0-5-16,1-1-3 0,-4 1 10 0,1 0 52 16,-4-1 20-16,-3 3 4 0,-1-3 57 0,-5 3 15 15,-4 2-1-15,-1 0 5 0,-2 5 18 16,-2 3 1-16,0 0-16 0,0 0 18 0,-11-9-12 15,5 10-6-15,-9 3-2 0,0 1-4 0,0 1-2 16,0 1-1-16,2 0 5 0,0 4-1 0,0-1 8 16,3 1-37-16,1 0 28 0,4-6-11 15,0 4-14-15,0-2 9 0,3 1-23 16,0-1 3-16,2-7 19 0,0 0-18 0,0 7 3 16,0 0 12-16,21 7-18 0,-11-8-19 0,-1-1-7 15,-2-1-6-15,2-1-13 0,0-2 4 0,0 0 0 16,-2 2 11-16,0-2-14 0,0 0 14 15,9 1 1-15,-5 0 9 0,-5-1-1 0,0 0-2 16,-1 1 11-16,-1-2-4 0,1 0-12 16,-1 1 14-16,2-1-9 0,-3 0 15 0,4 0 10 15,-4 0-12-15,-3 0 3 0,0 0 4 16,8 0 0-16,-1 0-9 0,1 0-5 0,3 0 3 16,13-11 22-16,-10 5-15 0,0-4 3 0,-2 1 9 15,1-2-14-15,0-2 6 0,0-4 3 16,0 0-12-16,1-3 10 0,1-1-11 0,-3-3 2 15,-2 0 12-15,3 3-19 0,-4-5 8 16,1 6 2-16,-4 0 10 0,2-1-1 0,-4 3 1 16,3 0 10-16,-4 2 9 0,4 4-9 0,-4 1 6 15,-1 0-3-15,0 3 0 0,1 2 1 0,-2-1-2 16,-1 2-3-16,1 0 16 0,-1 3-3 16,0 2-24-16,0 0 25 0,0 0-10 0,0 0-18 15,4-5-1-15,-2 9 2 0,-2-1 13 0,0 4-16 16,0 0 5-16,0 12 15 0,0-10-20 15,0 7-5-15,0 2 19 0,0 4-11 0,-9 22-9 16,9-21 14-16,-3 0 9 0,0-3-21 16,2 3 19-16,-1-1-6 0,-2-3-13 0,4-2 10 0,-3 2-13 15,3-5-2-15,0-3 5 0,0-11-2 16,0 8 15-16,0-1-5 0,0-1-9 16,0 1 8-16,0-7 13 0,0 6-20 0,0-6 12 15,0 0 10-15,0 0-26 0,14 7 9 0,-3-14-2 16,1-2-6-16,-1-1-4 0,1-5-11 15,4 1-6-15,-3-1-7 0,6-1 11 0,-6 1 14 16,-2 2-12-16,6-1 3 0,-5 2 3 16,-1 0 6-16,-2 4-4 0,1 2-7 0,-6 1 7 15,1 1 8-15,-1 2-4 0,-1 1 3 0,1 1-6 16,0-2 18-16,-4 2-2 0,0 0-3 16,0 0-17-16,0 0 13 0,17 14-2 0,-16-9 16 15,2 1 5-15,-2 0-8 0,7 10-2 16,-5-2-7-16,6-1 11 0,-4 0-12 0,-1-3 4 15,1-2 10-15,-1-2-12 0,-1 1 6 0,2-2-29 16,-3-1-52-16,2-1 9 0,-3 1-238 16,5-4-63-16,-3 1 15 0,-3-1 23 0,0 0 57 15,12 0 3-15,14-17-26 0,-15 4 7 0</inkml:trace>
  <inkml:trace contextRef="#ctx0" brushRef="#br0" timeOffset="-59118.06">5224 11386 524 0,'-2'-4'272'0,"1"-2"-28"0,-2 3-24 0,2-2-32 0,-3 3-15 0,2-2-34 0,0 1-7 0,0-1-18 15,2 1-25-15,-3 0-40 0,3 1-42 16,0-2-50-16,1 4 3 0,-2-1-200 0,4 0-106 16,-2 0 58-16,0 0-27 0,1 1 50 15</inkml:trace>
  <inkml:trace contextRef="#ctx0" brushRef="#br0" timeOffset="-58466.32">5402 11387 703 0,'-3'4'254'0,"-1"-2"-23"0,1 3-22 0,-1-1-8 0,-6 9-4 0,0-3-37 0,0 0 0 0,1 1-27 0,-2 0-24 0,4 0 2 16,-5 2-20-16,4-2 17 0,1 4-15 16,-3-5-23-16,6 1-5 0,-3 2-19 0,1-3 15 15,1-1 1-15,1-2-9 0,1 1-28 16,3 0 11-16,-1-1-12 0,-1-3-6 0,2 1-3 16,0 2 3-16,0-1 10 0,-2-1 7 15,2 0-26-15,0-5-6 0,0 0 5 0,0 7 9 16,0-7 15-16,0 6-6 0,0-6-27 15,11 12 22-15,-7-11-24 0,-2 0 15 0,4-2-7 0,1-1 7 16,-3 0 13-16,12-3-11 0,-2-5-13 16,3 0 11-16,-4 0-24 0,0-3 5 0,2 0-6 15,-2-1 24-15,1 0 6 0,-3 0-28 16,0-1 3-16,1 3-2 0,-3 2 15 16,-1-2-5-16,1 3-10 0,-4 5 24 0,-3-3-27 15,2 3-6-15,-1 1 19 0,-1 2-8 0,0-2-9 16,0 2 16-16,0 0-16 0,1 1 0 0,0 0 5 15,-3 0 19-15,0 0-17 0,0 0 17 16,0 0-17-16,13 9 3 0,-11-5 3 0,1 0 7 16,-1-4-34-16,2 5 13 0,1-3-36 15,0 1-9-15,0 0-15 0,2-3 0 0,-1 1 11 16,3-1-12-16,-2 0 10 0,2 0-1 16,-9 0 17-16,7 0 9 0,1 0 10 0,0 0 33 15,-2 0-17-15,0 0 12 0,-6 0 5 0,12 0 19 16,-6 0-5-16,-6 0 1 0,7 0 3 15,-7 0-2-15,9 0 0 0,-9 0-1 0,8 0-3 16,0 0 2-16,-1 0-6 0,-2 0 4 0,4 0 18 16,2 0-8-16,16 1 1 0,-10 0-7 15,2 3-8-15,1-2 24 0,0-1-18 0,-9-1 9 16,4 0-7-16,6 0-6 0,-3 0-24 16,1 0-37-16,0 0-61 0,-6 0 11 0,-2 0-263 15,2-7 2-15,-12 7 0 0,-5-1 61 0,-1-3 30 16,-16 2-14-16,-1 0 9 0</inkml:trace>
  <inkml:trace contextRef="#ctx0" brushRef="#br0" timeOffset="-57751.9">3827 12369 236 0,'-1'-5'353'0,"1"3"-85"0,0-3-23 0,0 1-44 0,0 1-36 0,0 1 8 16,1 0-28-16,-1 2-18 0,4 0-12 0,-3 2-25 16,3 1 0-16,4 8-17 0,-2 1 14 15,-1 4-10-15,4-1 1 0,-1-1-8 0,-2 2 7 16,2-1-9-16,1 1-3 0,-3 0-12 15,3 0 13-15,-4 2-21 0,4-2 8 16,0-1-23-16,0 0-2 0,-1-3 18 0,-1 1-20 16,2-2-2-16,-1-4-6 0,-3 0 11 0,2-1 25 15,0-2 13-15,0-3 16 0,-2-1-6 16,1 0 1-16,-6 0-25 0,12 0 6 0,13-16-7 16,-13 6-1-16,1-4-17 0,2-4 7 0,-2 1 5 15,-1-3 10-15,0-1-39 0,-4-1 16 16,4-1-4-16,-5 2 10 0,1 2-18 0,3-3 0 15,-5 2-4-15,1 4 7 0,-2 0-12 0,0 1 7 16,-2-3-18-16,-3 18 2 0,0-8-2 16,0-1-24-16,0 1-50 0,0 3-49 0,0 5-36 15,0-6 14-15,0 6-168 0,0 0-114 0,12-14 27 16,-12 14 33-16,4 1 23 0,1 2 10 16,-2 0 34-16,8 4 23 0,0 2 37 0</inkml:trace>
  <inkml:trace contextRef="#ctx0" brushRef="#br0" timeOffset="-56852.57">4558 12398 855 0,'-5'2'275'0,"-11"5"0"0,-1-2-34 0,1 2-36 0,0-2 3 0,-6 3 2 0,8-1-33 0,-2 2-15 15,3-2-30-15,-1 0 9 0,2 3-39 16,3-2-10-16,-2 0-24 0,3 0 16 0,4-2-28 16,0-1 1-16,2 2 16 0,-1-2-14 0,2 3-17 15,-1-3 5-15,0-2-13 0,2 3 9 16,0 1-35-16,0-7 16 0,0 0 13 0,0 7-18 16,0 0-7-16,0-7 4 0,0 7-1 0,0-7 20 15,0 8-27-15,0-8-10 0,10 12 30 16,-6-11-21-16,2-1 4 0,-3-1-2 0,14-5 2 15,-2 0 1-15,2-3-5 0,-3 0 10 0,1-3 5 16,2 0-22-16,-3-1 4 0,-1-4 2 16,-2 3-2-16,3 1 10 0,-1-3-15 0,-3 4-13 15,-1 0 31-15,0-1-10 0,1 2-7 16,-3 4 3-16,3-2-8 0,-5 1 34 0,2 3-25 16,-4 0 8-16,1 2 2 0,0 0 7 0,-3 1-21 15,2-1 14-15,0 0-39 0,-2 2 26 0,1 1 29 16,0 0-37-16,0 0 21 0,2 0-17 15,-4 0 2-15,0 0 10 0,0 0-1 0,15 9 12 16,-6 1-6-16,0 2-24 0,-4-4-20 0,-1 2 40 16,1 5-21-16,1-3-1 0,0 2 9 15,0 0-14-15,1-1 20 0,-4-2-11 0,0-2 28 16,1 0-11-16,-2-4-19 0,1 2 0 16,5 7 15-16,-5-5 19 0,3-3-35 0,-3 0-14 15,3-2 22-15,-3 0-2 0,1 1-1 0,2-3 20 16,2-2-8-16,-3 1 5 0,3-1-4 0,-8 0-26 15,13 0 23-15,17-9 4 0,-15 1-34 16,-1 1 8-16,-2-2 8 0,3 1 9 0,-3-1-15 16,-1-3 18-16,-1 4-9 0,0-2 3 0,-4 3 1 15,0-1 23-15,-3 1-9 0,0 1-28 16,1 4 11-16,-3-1-7 0,1-1 12 0,0 1 1 16,0-1 18-16,0 2-6 0,-1 1-19 0,0-2 8 15,1 0-16-15,1 2 16 0,-1 1-6 16,-2 0 0-16,0 0 28 0,0 0-20 0,0 0-26 15,0 0 36-15,16 10-9 0,-12-7-24 0,1-1-7 16,0 1-3-16,1 0-22 0,-1-2-12 16,10 6-12-16,-4-3 5 0,2-3-7 0,-4 2 18 15,0-3-7-15,-9 0 3 0,14 0 9 0,-2 0 10 16,2 0 3-16,15-12 5 0,-14 9 11 0,-3 0-2 16,-3-1 10-16,-1 2 12 0,-2-1 17 15,0 1-1-15,1 0 26 0,-3 0-1 0,-1 1 8 16,-1-1-26-16,2 2 26 0,1-1-37 0,-4 1 8 15,2 0 14-15,-2 0-9 0,-1 0-4 16,0 0 7-16,0 0-2 0,0 0-25 0,0 0 4 16,9 0 5-16,0 13 9 0,-7-9 0 15,0-2-7-15,3 1 12 0,-4 1-32 0,2 1-18 16,-1-2-23-16,2-2-38 0,-3 3-56 0,2-1 13 16,0-2-223-16,1-1-18 0,-1 1 9 0,1-1 62 15,-4 0-2-15,0 0 20 0,0 0 33 16,12-10-36-16</inkml:trace>
  <inkml:trace contextRef="#ctx0" brushRef="#br0" timeOffset="-56684.03">5186 12162 664 0,'-4'-4'234'0,"3"1"-27"0,-1-2-29 0,2 4-29 0,-2-4 1 0,2 5-49 16,-1-3 7-16,1 3-13 0,0 0-17 15,1 2-33-15,1-1-82 0,-2-1 5 0,2 5-309 16,-1-1 22-16,3-2 27 0,-1 2 32 16,-1 2-13-16</inkml:trace>
  <inkml:trace contextRef="#ctx0" brushRef="#br0" timeOffset="-55935.98">5565 12353 748 0,'-14'7'300'0,"1"0"-39"0,0 3-21 0,-2-4-18 0,2 5-3 0,3-1-21 15,-3 1-44-15,4-2-18 0,-1 4-9 0,1-2-8 16,1 2 4-16,3-3-46 0,-1-2 2 15,4 0 12-15,0-1-13 0,2-1-25 0,0 1 7 16,0-2-14-16,0-5-7 0,0 0 10 0,0 7-7 16,0-7 4-16,12 16-13 0,-8-12-31 15,9 4 9-15,-4-5-11 0,3-3-10 0,-12 0 7 16,9 0-9-16,0 0-13 0,16-11 0 16,-10 4 5-16,0-2 7 0,-2-2-4 0,0 2-1 15,-4-4 8-15,5 2 1 0,-3-2-6 0,-2 2 15 16,1 0 17-16,-3-3-24 0,1 3 7 15,0-1-10-15,-2-1 7 0,2 1 0 0,-2 3 21 16,-2 1-29-16,-1 2 4 0,3 1 0 16,-4 1 3-16,2 0 4 0,-1-1 3 15,1 4-14-15,-2 0-3 0,-2 1 8 0,0 0-6 16,0 0 6-16,0 0 4 0,14 14 5 16,-11-9-4-16,-3 2 1 0,6 7 13 0,-2 1-12 15,-1-2 14-15,-1 2-21 0,0-3 1 0,1 0 8 16,-1-4-6-16,-2 0-8 0,2-1 21 15,0-1-14-15,-2-1 18 0,2-2-7 0,-1 2-15 16,1-2 7-16,-2 2 14 0,1-3-9 0,-1 0 21 16,0 1 1-16,2-3-11 0,-2 0-3 15,0 0-5-15,7 0 5 0,-7 0-1 0,23-16 12 16,-12 6-3-16,0-2 4 0,0 0-23 0,1-2 25 16,0 2-2-16,-1-3-25 0,-1 6 3 0,-1 0 14 15,-3 2 6-15,-1 0 6 0,-1 4-21 16,-3-1 16-16,-1 0-13 0,3 1 2 0,1 2-3 15,-4 0 2-15,2-1 13 0,0 2-1 16,-2 0-19-16,0 0-5 0,0 0 23 0,10 12-9 16,-6-7-11-16,-2-1 11 0,3 10-19 15,4-3 10-15,-7 2-9 0,4-5-4 0,3 3 6 16,-5 0 8-16,1-1-1 0,1-6 10 0,1 4-26 16,-2-4 43-16,9 4-35 0,0-3 6 15,-5 1-56-15,7-2-35 0,-9-4-42 0,6 0 13 16,2 0-234-16,0 0-60 0,20-13 34 0,-17 4-4 15,-1 2 70-15,-1-2 26 0,-3 1 14 0,1 2-25 16,-5-1 59-16</inkml:trace>
  <inkml:trace contextRef="#ctx0" brushRef="#br0" timeOffset="-54087.22">5982 12534 589 0,'0'0'262'0,"0"0"-34"0,0 0-11 0,0 0-36 0,0 0-22 0,0 0-25 0,0 0 1 0,0 0-21 0,0 0-17 15,0 0 7-15,0 0-9 0,0-6-31 16,13-5-4-16,0 1-9 0,0 0 11 16,-1-2-16-16,2 1 1 0,-4 2-11 0,3 1-8 15,-1-1 19-15,-4 2-3 0,-3 3-5 0,0-1 4 16,-2 1-1-16,1 0-5 0,1 3 8 0,-4-1-6 15,2 0-17-15,-2-1-9 0,1 2 7 16,1 1 7-16,-3 0 1 0,0 0-18 16,0 0 14-16,0 0-17 0,13 12-5 0,-10-10 5 15,0 2-1-15,1 1-8 0,0-3 18 0,1 4-1 16,-1-2 7-16,0-1-18 0,8 5-2 16,0-4 3-16,-4-2 12 0,-1 2-24 0,3-3 7 15,-10-1 2-15,10 0-10 0,-4 0 26 0,8 0-16 16,-3 0-2-16,11-10 8 0,-14 6-8 15,-3 3 16-15,0-1 25 0,1 1-4 0,-3 0 38 16,1-1-15-16,-2 2-16 0,1-1 12 0,0 1 6 16,-2 0-34-16,1-2 13 0,1 2-17 0,-3 0-22 15,3-1 16-15,-2 1 31 0,-1 0-21 16,0 0-13-16,0 0-18 0,0 0 21 16,10 0-1-16,-10 0-37 0,25 15 2 0,-13-12 1 15,-4-2-17-15,8 5-1 0,-4-5-13 0,1 0-23 16,-13-1 9-16,9 0-23 0,0 0 10 15,-3 0 4-15,8 0-39 0,13-16 17 0,-14 11 7 16,-2-1 29-16,-2-1-5 0,-3 2 16 0,0 2-19 16,-4-5 30-16,2 5 6 0,-1-3 0 0,-2 3 13 15,3-2 15-15,-3-1-1 0,-1 1 4 16,0-1 28-16,0 6 11 0,0 0-3 0,0-8 29 16,0 0-4-16,0 8 0 0,0-9-12 0,0 3-15 15,0 6 3-15,0-8 1 0,0 8 15 0,-13-11-15 16,9 11-5-16,0 0 9 0,-1 0 20 15,0 3-15-15,-7 4-26 0,0 1 29 0,3 3-37 16,-1-2 4-16,3 1-15 0,0 2 9 16,4-2-1-16,-1 1 13 0,4-2-8 0,0-9 18 15,0 8-28-15,0 0 7 0,16 13-3 16,-6-8-5-16,0 0 15 0,0-3-32 0,3-2 9 16,4-3 3-16,-3 2 2 0,0-2 10 0,3-3 9 15,-5 0-30-15,-12-2 14 0,11 0-24 16,-1 0 35-16,3 0-28 0,11-15-2 0,-13 9 13 15,0-2-2-15,-3 1-6 0,-1-1 14 0,-3 0-22 16,-2 1 29-16,1 0-20 0,0 3 12 16,-2-3 6-16,0 2-17 0,-1 2 10 0,1-4 10 15,1 4-10-15,0-2 38 0,-2 1-23 0,0 0 19 16,0 4-11-16,0 0-3 0,0 0-12 16,0-8-15-16,0 8 29 0,0 0-9 0,0-6-12 15,0 6 12-15,0 0-19 0,0-6 13 0,0 6-2 16,0 0 24-16,-2-7-29 0,2 8 0 15,-3 1-2-15,3-1-7 0,-2 2-8 0,0 0 7 16,1 2 17-16,1-2-30 0,0 1 21 0,-3 0 0 16,2 1 21-16,1-1-27 0,-1-1 5 15,-1 1-7-15,2 1 29 0,-2 1-26 0,2-3-4 16,0 1 11-16,-1-2-11 0,1-2-1 16,0 0 7-16,0 0 8 0,0 7-13 0,0-7 10 15,0 8-26-15,0-2 18 0,13 4 22 16,-1 0-14-16,-2-3 10 0,1-2-22 0,1 2 10 15,5-2 21-15,-3 1-19 0,-2-3-37 0,-6-1 17 16,7 0 4-16,-4-2-19 0,0 0 13 16,2 0 9-16,2 0 1 0,1 0 3 15,18-14 20-15,-18 7-43 0,4 2 31 0,-4-3-17 16,0 2 17-16,-2-2-13 0,-6 1 9 0,3 3-11 16,-4-1-6-16,1-1 32 0,-2 4-20 0,0-1 35 15,-3-1-31-15,1 3-10 0,-1-2 25 16,2 2-13-16,-1-2-16 0,-2 1 37 0,4 1-22 15,-4 0-3-15,1 1 0 0,2-2 10 16,-3 2-19-16,2 0 36 0,-2 0 1 0,0 0-32 16,0 0 15-16,0 0-11 0,0 0 0 0,0 0 2 15,0 0-34-15,8 0 7 0,-8 0 22 0,6 0-15 16,-6 0 13-16,8 0-5 0,1 0 8 16,-9 0 3-16,14 0-8 0,14-6-17 0,-14 1 24 15,3 1-12-15,-5 2 2 0,0-2 7 16,6 2-22-16,-1-2 33 0,2 3-28 0,-5 1 22 15,-14 0-17-15,10 0 17 0,2 0-1 0,-1 0-25 16,13 13 30-16,-15-9-14 0,-1 1-5 16,0 0 2-16,-2 6 9 0,-1-3 27 0,-1 1 23 15,-1-3 17-15,-2 0-33 0,-1-6-6 0,0 0 20 16,0 7-22-16,0-7 12 0,-17 22 12 16,6-13-43-16,-3-3-28 0,1-1-71 0,-4 1 8 15,-4-4-357-15,0-1 6 0,11-1 20 0,-3 0 56 16,-1 0 21-16,0 0 6 0,-12-11 47 15,17 9 7-15,2-1 6 0</inkml:trace>
  <inkml:trace contextRef="#ctx0" brushRef="#br0" timeOffset="-51687.17">4881 13292 262 0,'0'0'298'0,"0"0"-65"0,-13-24-35 0,0 20-21 0,-5 2-8 0,9 2-8 0,-6 0-23 15,-20 13-24-15,16-8 6 0,-1 4-26 16,-1-2 2-16,5 4-3 0,-1 0-3 0,0-2-14 15,2 1-7-15,1 0-4 0,-1-1-11 16,3 1 5-16,1-1-14 0,3-2-11 0,0 0 7 16,4-2-5-16,2-2-5 0,1 2 5 0,-3 0-8 15,2-1 5-15,2 1-10 0,0-1 1 16,0-1-6-16,0-3-10 0,0 0 19 16,0 0-12-16,0 9-9 0,0-9 7 0,16 13-4 15,-10-12 2-15,10 3-2 0,-4-3 0 0,-2-1 7 16,5 0-4-16,21-16 5 0,-15 6-12 15,2-1-6-15,-2-3 9 0,-3 0-2 0,2-1-11 16,-2-3 13-16,0 2-7 0,-3-3 2 16,0 4-6-16,0 1-2 0,-6 2 24 0,1 1-4 15,-3 2 11-15,-1 3-2 0,0 1-5 16,-2 0-4-16,-1 1-12 0,3 0 11 0,-5 1 2 16,0 2-16-16,1-1 14 0,-2 1 1 0,2 1-30 15,-2 0 17-15,0 0-1 0,0 0 6 0,1 13-15 16,-2-7 8-16,1-1-11 0,-1 1 7 15,1 2 13-15,0-1-10 0,0-7-9 16,0 11 7-16,0 3-1 0,10 12 4 0,-7-18 0 16,2 1 13-16,1 4-2 0,3-1 3 0,-1-5-15 15,1-2-1-15,-2-1 10 0,9 0-19 16,-5-4 9-16,-1 2-11 0,-10-2 3 0,9 0-3 16,2 0-4-16,15-10-3 0,-15 6 6 15,-1 0 5-15,-2 1 5 0,-1 0-3 0,-2 2 1 16,0-1 12-16,-1 0-7 0,-1 2-1 15,0-1-1-15,3 0 15 0,-4 1-26 0,0-2 9 16,1 1 5-16,-3 1-4 0,0 0-3 16,0 0 19-16,0 0 1 0,7 0-19 0,5 10 3 15,-6-7 6-15,7 3-2 0,4-4 14 16,3 4-19-16,-1-5 8 0,4 5-2 0,1-6-9 16,0 3 17-16,-15-3-12 0,9 0-10 0,1 0 2 15,20-12-18-15,-22 6 7 0,-4-3 7 16,-2 2-3-16,-1 2 1 0,-4 0 6 0,-1-1 2 15,-2 1 16-15,0 1-2 0,-2 0 2 16,0 0 0-16,-1 4 15 0,0 0 14 0,0 0-3 16,0 0 8-16,0 0-1 0,0 0 0 0,-14-11-4 15,10 12 3-15,-2-1-18 0,1 2-11 0,0 0 4 16,1 2 11-16,-1-1-20 0,-5 7 19 16,3 0-9-16,3-3-11 0,3-1 25 0,0 0-28 15,1-6-38-15,0 0-35 0,19 17-65 16,-5-13-18-16,6 2 13 0,0-5-257 0,1 0-11 15,-10-1 77-15,8 0-30 0,4 0 21 16,23-15 40-16,-19 9-2 0</inkml:trace>
  <inkml:trace contextRef="#ctx0" brushRef="#br0" timeOffset="-50437.91">6177 12945 692 0,'0'-3'242'0,"0"1"-32"0,3 0-12 0,-3 1-20 0,0-2-28 0,1 3-25 0,-1 1-4 0,0 2 9 16,0 1 7-16,0 1-18 0,0 4 15 0,-1 12-26 16,1-10 3-16,0 5-2 0,-12 28 18 15,7-16-3-15,-1-1-11 0,-2-2-20 0,-2 0 7 16,1 0-13-16,2-1-5 0,-2 0 1 0,-2-2-29 15,2 3 5-15,0-2-3 0,-1-3 16 0,1-2-29 16,2-1-4-16,1-2-4 0,-2-2-3 16,5-2-2-16,-1-1-1 0,4-5-9 15,-4-1 24-15,4 1-14 0,0 0-6 0,0-3 2 16,-1-1-3-16,1-1-20 0,0 0 13 0,1-1-6 16,1-1 13-16,6-9-23 0,5-2 24 0,-2-2-29 15,5-4-18-15,-2 1-25 0,4-2 12 16,1 3 3-16,0-2-9 0,1 0 25 0,-3 2-2 15,1-1-25-15,0 3 9 0,0 0 20 16,-4 1-11-16,0 5 3 0,-4-2 8 0,-2 6 10 16,-1 0 1-16,-1 2-2 0,-3 0-23 15,-3 3 8-15,0 0 12 0,0 0 3 0,0 0 14 16,4 13-9-16,-10 1 19 0,-1-2-22 16,-4 2 12-16,-1 1 19 0,-1-2-6 0,-2 0-18 15,-1 1-15-15,0-3 31 0,0 0 13 16,0-1-44-16,1-1 15 0,4-3-3 0,2 0 30 15,-1-2-15-15,2-2-30 0,3-1 32 16,-1 0 15-16,3-1-34 0,3 0 18 0,0 0-11 16,0 0-1-16,-8 0-1 0,0-14-18 0,7 11 33 15,0-2-22-15,1-2 0 0,0 3 30 0,0-5-23 16,1 5 17-16,-1 4-15 0,0 0-20 16,0-8 43-16,0 8-33 0,0-7 2 0,0 7 7 15,0-6-14-15,0 6 10 0,0 0-14 0,13-9 9 16,-11 10 8-16,2 2 6 0,1-1-21 15,-1 1 4-15,7 7 25 0,0 0-26 0,-2-2 15 16,2 1-10-16,1 1-20 0,-1-1 8 0,-2 1 1 16,5-1 11-16,-6-2 11 0,-1-1 1 15,0-2-14-15,-1 1 13 0,-2-2-14 0,0 0 11 16,0 1 9-16,0-2-4 0,-1 0-16 16,1 0 12-16,-1 0-17 0,0 0 14 0,-2-1 0 15,3 1 3-15,-3 0 4 0,0 0-11 0,2-2-14 16,-1 1 26-16,0 1-7 0,2-2 1 15,-4 0-14-15,0 0 21 0,0 0 10 0,8 0-22 16,-1 0-19-16,-7 0 16 0,18-12 11 0,-4 4 0 16,-3 1 1-16,2-2 6 0,-3 2-18 15,-1-5 18-15,4 3-24 0,-4-4 9 0,3 3 4 16,-2-1 0-16,0 0 27 0,-1 0-30 0,1 5 0 16,-3 3 0-16,-4-2-10 0,4 2 17 15,-3-1-16-15,0 3 5 0,3 0-21 0,-4 1 17 16,-3 0-2-16,0 0 2 0,0 0 34 15,0 0-34-15,7 0 6 0,5 11 6 0,-11-9-12 16,3 2 24-16,0-1-26 0,-3 2 6 0,2-1 11 16,0 0-24-16,7 6 10 0,-7-3 3 15,0-3-1-15,1 0 18 0,-1-1-37 0,0-1 26 16,1-1-24-16,0-1-19 0,-2 0 0 16,-2 0 20-16,0 0 2 0,8 0-19 0,-8 0 21 15,8 0-7-15,-8 0 6 0,6 0-7 0,-6 0 18 16,8 0-13-16,2-10 11 0,-6 10 12 15,-3 0-24-15,1 0 5 0,-2 0 12 0,0 0-23 16,0 0 23-16,0 0-8 0,7 0 16 16,-7 0-27-16,0 0 3 0,14 12 15 0,-10-11 23 15,0 1-11-15,-2-1 4 0,2 2-20 0,0-3 2 16,1 2-7-16,-2-2 11 0,1 0-5 0,-2 1-6 16,2-1 2-16,2 0-3 0,-6 0-6 15,0 0 0-15,0 0 23 0,7 0-29 0,-7 0 6 16,6 0 14-16,-6 0-6 0,9 0-3 15,4-10 10-15,-9 8 12 0,-1 1-20 0,0 1-3 16,1 0 4-16,0 0 20 0,-4 0-7 16,0 0-11-16,0 0 6 0,7 0-2 0,-7 0 17 15,7 0 1-15,-7 0-12 0,0 0 6 0,6 0-3 16,-6 0 33-16,0 0-24 0,8 0 21 16,-8 0-15-16,0 0 12 0,0 0-13 0,7 0 3 15,-7 0-4-15,0 0 13 0,0 0-17 16,0 0-23-16,7 0-63 0,-7 0-96 0,0 0 18 15,8-5-267-15,-11 0 11 0,-2-8 48 16,-4-1 33-16,1 1 39 0,3-2 21 0,0 3-25 16,0-5 23-16</inkml:trace>
  <inkml:trace contextRef="#ctx0" brushRef="#br0" timeOffset="-42577">3432 11984 692 0,'0'0'190'0,"0"0"-27"0,0 0-20 0,0 0-11 0,-14 0-21 16,14-12-21-16,0 12 2 0,0 0-6 15,0 0-13-15,-23-13-7 0,21 13-4 0,-1 0-2 16,3-1-10-16,-1 1-6 0,-1 0-1 0,1-2-17 16,1 2 12-16,-1 0-10 0,2-1 12 15,-2 2-1-15,0-2-6 0,1 2-4 0,-2-1-8 16,5 2 10-16,-2-2 11 0,6 1 14 0,13 2 4 16,-8-3 4-16,9 0-4 0,9 0-10 15,4 0 2-15,7 0 1 0,10 0-7 0,64-8-14 16,-47 4 11-16,6 0-10 0,5-1-2 0,4 0 8 15,7 2 4-15,2-2-23 0,1 1-9 16,1-1 3-16,-6 0 17 0,-2 0-27 0,-5 2 9 16,-1-2 4-16,-7 3-19 0,-4-3 15 0,-8 2-6 15,-6 1 10-15,-5-2-17 0,-5 2 9 16,-8 1 7-16,-5-2 0 0,1 0-13 0,-6 2 0 16,0-2 3-16,-5 1-11 0,-7-2-12 15,-4 0-10-15,-3 1-30 0,-6 0-43 0,-2 2 8 0,0 1-150 16,0 0-130-16,-17-2 10 0,0 4 2 15,5-2 55-15,-3 0 27 0,-3 0 13 0,0 0-1 16</inkml:trace>
  <inkml:trace contextRef="#ctx0" brushRef="#br0" timeOffset="-42243.22">3988 12014 589 0,'-22'3'299'0,"6"0"-57"0,4 0-33 0,2-2-21 0,1 1-36 15,7 0-17-15,2 0-4 0,2 1-6 0,4-2-32 16,11 2 3-16,10-1-19 0,5 0 15 16,5-2-15-16,-18 0-11 0,13 0-5 15,9 0-2-15,56-13-6 0,-35 8 0 0,5-4 1 16,1 3 0-16,-1 1-22 0,-1-4 7 0,-2 4-9 15,1-1 6-15,-2-2-23 0,-3 3 10 16,-2-1-3-16,-6 0-5 0,-5-2-9 0,1 4 8 16,-7 2-5-16,-6-3 6 0,0 2 2 0,-3-1 6 15,-2 0-43-15,0 1-18 0,-4-1-55 16,0 4 9-16,-4-4-236 0,1 3-67 0,-2-1 28 16,-2 0 37-16,-5 1 22 0,-7 1 28 15,8 0 13-15,1 0 7 0</inkml:trace>
  <inkml:trace contextRef="#ctx0" brushRef="#br0" timeOffset="-41660.9">5251 12651 543 0,'-6'-1'253'0,"0"1"-33"0,4 0-25 0,-1-2-21 0,-1 2-26 0,1 0-6 16,0 0-4-16,3-1-21 0,-1 1-15 0,0 1-3 15,2-1-3-15,2 0-14 0,1 0-4 0,5 2-2 16,16-1 2-16,-8-1-25 0,7 0-9 16,6 0 5-16,4 0-7 0,6 0-8 0,4 0 17 15,4 0-11-15,0 0 0 0,5 0-14 16,55-11 9-16,-53 10-9 0,2 0-13 0,-2 0-13 15,-6-2-31-15,-4 1-47 0,-1-1-45 16,-5 1 11-16,-4-2-201 0,-3 3-29 0,1-2 2 16,-9-1 46-16,-4 3-11 0,-10-1 13 15,0 2 22-15</inkml:trace>
  <inkml:trace contextRef="#ctx0" brushRef="#br0" timeOffset="-41427.99">5455 12687 750 0,'-7'0'246'0,"3"0"-54"0,4 0-12 0,4-2-17 0,3 4-24 0,13-5-18 0,-6 3-8 0,9 0-26 15,36-7-10-15,-22 3-10 0,8 2-30 0,0-1-5 16,3 0-29-16,0 0 3 0,1 0-47 0,1-1-18 15,3 3 6-15,-6-5-122 0,-5 2-177 16,-3 0 61-16,-3 2 24 0,-1-1 2 0,-8 2-32 16</inkml:trace>
  <inkml:trace contextRef="#ctx0" brushRef="#br0" timeOffset="-39828.13">5341 12841 465 0,'0'0'305'0,"0"0"-17"0,0 0-31 0,-14 0-39 0,14 0-10 0,0 0-30 16,0 0-10-16,0 0-19 0,0 0-37 0,0 0-37 16,14-9-5-16,-3 9-34 0,10 0-30 15,31-9-30-15,-20 7-9 0,2-1-24 0,-15 3 8 16,5 0-124-16,3 0-140 0,1 0-51 0,28-10 75 15,-30 7-1-15,-3 3-19 0,0-2 29 16</inkml:trace>
  <inkml:trace contextRef="#ctx0" brushRef="#br0" timeOffset="-39661.86">5551 12969 270 0,'-3'-1'271'0,"2"1"-66"0,3-2-30 0,0-2-51 0,4 1-54 0,-1 1-7 16,12-3-131-16,1-2-97 0,-3 2-135 0,4-3 25 15</inkml:trace>
  <inkml:trace contextRef="#ctx0" brushRef="#br0" timeOffset="-39295.24">5295 13643 486 0,'-1'1'302'0,"-1"0"-79"0,1-1-49 0,2 1-99 0,6-2-9 0,-1 0-210 0,15-2-113 0,5-6-72 15,2 3 67-15</inkml:trace>
  <inkml:trace contextRef="#ctx0" brushRef="#br0" timeOffset="-32182.92">5080 9747 293 0,'0'0'120'0,"0"0"-44"0,0-12 21 0,0 12-32 0,0 0-9 0,14 0 21 15,-14 0 8-15,0 0 7 0,0 0-8 0,0 0-29 16,0-14 31-16,21-1 0 0,-21 15 10 15,0-1 2-15,0 1-29 0,0-1 11 0,0 0 12 16,0 1-15-16,0-2-6 0,0 2-7 0,1-2 12 16,0 2-19-16,-1-2-4 0,0 1-7 15,0 1-9-15,0 0-2 0,0 0-5 0,0-3-4 16,-2 2 6-16,2-1-4 0,-4 2-15 0,2-3 10 16,-1 3-3-16,0-2-15 0,-1-2 13 0,-1 3 8 15,-1-1-18-15,-8-5 4 0,-2 3-1 16,0-1-11-16,0-1-5 0,2 1 13 0,2-3 2 15,-6 2-3-15,2 0 2 0,2-1-20 0,-4 1 17 16,0 0 7-16,1 1-17 0,2 2 11 16,-2-5-5-16,0 4-5 0,3 1 2 0,-2 0 11 15,-3-3-16-15,4 2 14 0,0 3 1 0,3-2-25 16,-8-2 13-16,-1 1-3 0,2 1 1 16,-3-2 11-16,2 1 1 0,-1-1-13 0,-2 2 16 15,0 0 5-15,1 1-12 0,1-3 1 0,1 2 1 16,-2-1-11-16,3-1 13 0,-6 5-15 15,4-4 18-15,3 2 6 0,-3-1-10 0,2-1-11 16,1 2 6-16,-1-1 12 0,5 2-14 0,-7-1 5 16,2-1-11-16,8 2 21 0,-10-2-1 15,9 0-15-15,-8 2 23 0,6-1-11 0,-5 0-3 16,-1-1 12-16,-1 2-18 0,7 0 10 16,-5 1-3-16,5-2-18 0,-4 2 20 0,-1-2-5 15,3 0 9-15,-4-1-12 0,-2 3 1 16,3-3 0-16,-3 2 5 0,1-1-5 0,10 2 1 15,-3 0-2-15,-2 0 0 0,-3 0-4 0,-1 0 11 16,1 0-15-16,0 0 8 0,0 0 0 0,-2 0-2 16,5 0 0-16,-3 0-2 0,3 0 17 15,-2 0-20-15,-1 0 8 0,1 0-6 0,-2 0 12 16,3 0-11-16,1 0-11 0,-2 0 24 0,2 0-14 16,-3 0 4-16,1 0-10 0,-1 0 5 15,1 0 7-15,2 0-6 0,-2 0-4 0,0 0 15 16,1 0 0-16,3 0 1 0,4 0 1 0,-3 0 1 15,4 0-15-15,-6 0 13 0,2 0 5 16,-1 0-8-16,2 0 0 0,2 0-7 0,-1 0 1 16,2 0-6-16,0 0 18 0,-1 0-21 0,-3 0 4 15,-3 0 13-15,1 0-2 0,2 0-9 0,-20 3 12 16,15 1-8-16,-1-1 2 0,4 0-3 16,-4-1 9-16,2 0-9 0,-2 1 3 0,-2 1-13 15,5-3 4-15,-4 3 10 0,2-1-8 16,-2-1-5-16,2 2 14 0,1-2 6 0,-2 1-10 15,3 0-7-15,0-2 11 0,-2 0 1 16,3-1-2-16,4 3-4 0,-7 0 4 0,1 0-19 16,2-1 18-16,-2 2-13 0,4-4 5 0,2 2 6 15,-7 1-2-15,4 0 5 0,4-1 6 16,-1-1-7-16,-4 2 0 0,1 1-2 0,2-3 9 16,5 3-10-16,-3-2-1 0,1 0-16 0,1 0 25 15,-6 3-6-15,0 0-2 0,-1-1 0 0,3 0 12 16,-2 3-16-16,0 0 4 0,4-6-2 15,-2 2 5-15,2 0-2 0,-2 3-5 0,1-3 11 16,2 3-12-16,0-2 10 0,1 1-15 0,2-4 5 16,0 2 13-16,-1 1-9 0,-8 4-3 15,6-5 13-15,0 0-11 0,1 1 2 0,2 0-2 16,-1 1 9-16,2-2-1 0,-1 0-9 0,0-1 9 16,2 3-8-16,-1-2 3 0,-6 5-6 0,1-4 13 15,3 0-14-15,1-1 6 0,0 2-6 16,3-3 17-16,-9 6-10 0,3-2 2 0,1-2 1 15,2 1-1-15,-1 0 0 0,1-1 4 16,1-1-7-16,-7 5 9 0,1 2 7 0,-1-2-11 16,2 1 2-16,-1 0 5 0,0 0-1 0,3-2 3 15,-3 2-3-15,3-2-15 0,-3 2 12 0,2-1-12 16,1 2 8-16,-3-1 2 0,1 0 1 0,3-1-14 16,-1 0 13-16,3-1-12 0,-5 3 9 15,4-1 4-15,-3 3-1 0,2 0-10 16,-4 0 8-16,2 1 8 0,1-3-9 0,-2 2-6 15,0 1 14-15,1-2-1 0,0 2-1 0,-1-1 2 16,1 1-1-16,-2-2-3 0,0 1 11 0,2 0-9 16,0 1-8-16,-2-2-6 0,2 2 7 15,0 2 4-15,0-4 11 0,1 2-16 0,0 2 1 16,-1 1-3-16,1-1 9 0,-1 1 5 16,0 0-10-16,-3-2-6 0,4 1 18 0,-1 1-3 15,-1 2-6-15,0 5-5 0,1-8 9 0,-2 4-5 16,0 2-5-16,1 1 4 0,-1 1-4 15,2-4 13-15,-3 2-13 0,1-1 2 0,2 2-6 16,-2 1 21-16,-2 0-24 0,2-1 8 0,0 3 9 16,1 0-10-16,2 2-4 0,-3 0 1 15,3-3 7-15,-1 2-9 0,2-2 12 0,-2 2-7 16,-1 0 6-16,4 1-5 0,-5-6 10 16,0 2-1-16,3 3-5 0,1 2-1 0,1-5-3 15,-4 1 8-15,4 0 15 0,0-1-21 0,-1 1 1 16,3-3 3-16,-3 0 3 0,2 0 11 0,-2 1 12 15,6 0-7-15,-6-2-13 0,4-2-9 16,0 1 3-16,-2-1 0 0,2-3 13 0,0 3-10 16,0-1 2-16,0-3 7 0,3-3-9 15,-2 5 7-15,1-3-8 0,-3 3 3 0,4-9-7 16,0 1 20-16,0 4 19 0,0 1-17 0,0 5 4 16,0-3-17-16,0 1 24 0,0 0 7 0,0 2-20 15,0-2 0-15,0-1-1 0,0 1 0 0,0 0 1 16,0 2-4-16,0-1 4 0,0 1 27 15,0 0-23-15,0-2-6 0,0 2 18 0,0-4-4 16,0 0-4-16,0-2-7 0,0 2-2 16,0 0-2-16,-5 11-2 0,5-15 4 0,-2 0-9 15,2-3-6-15,0 2 1 0,0 2 11 0,0-1 7 16,0 0-11-16,0-2-2 0,0 1-1 16,0-1-2-16,0 0 0 0,0 3-3 0,0 2 13 15,0-1-10-15,0 0 3 0,-7-1-10 0,7 0 18 16,0-3-17-16,0 5 6 0,0 3 2 15,0 1-4-15,0 2-6 0,-7 0 10 0,7-2 4 16,-9 22-3-16,9-30 0 0,0 5-23 0,0 0 18 16,0 5-3-16,0 2 17 0,0 0-22 15,12 24 6-15,-7-21-9 0,5 3-2 0,-3-1 1 16,-2 2-1-16,2 1 1 0,2-6-1 0,-2 2 22 16,2 2-13-16,0 3-1 0,-1-3-11 15,0 0 10-15,-1 0-13 0,2 2 10 0,-2-1-1 16,0-1 9-16,2 3 0 0,-4 0-2 15,-1 1-4-15,3-2-1 0,0 2-1 0,-2-1-12 16,-1 1 19-16,1 1-20 0,2 1 18 0,0 0-6 16,0 1-4-16,1-1 16 0,2-2-10 15,-1 5-14-15,0-3 20 0,1 4-10 0,1-2-6 16,-2-2 0-16,2 0-8 0,1-2 15 16,-1 1 6-16,1-2 9 0,-1 3-11 0,1-1-6 15,0 0 5-15,-1 2-1 0,0 0 0 0,1-4 1 16,1 2-14-16,2 3 0 0,-2-2 18 0,-3 3 6 15,3-2-7-15,1 1-16 0,0 0 22 16,0-2-10-16,0 0-13 0,1 1 21 0,2-1-28 16,-2 0 21-16,2 0 6 0,0-2-10 0,-1 3 5 15,-1-4-12-15,6 1-3 0,-3 0 9 16,2 3-1-16,2-1 1 0,1-2 10 0,-4 2-14 16,7-1 25-16,-3-1-26 0,1 0 15 0,-1 2-17 15,1-2 15-15,2 2 0 0,-1-3-2 16,2 3 6-16,1-2 6 0,-1 0-1 0,3 3-15 15,-1-3-6-15,0 0 8 0,5 1 11 16,-1 0-17-16,3-2 3 0,-3 1-8 0,5 1 19 16,-2-2-18-16,2-2 0 0,-3 2 1 15,1-3-8-15,-3 2 11 0,0 2 12 0,1-5-17 0,-4 2 7 16,2-3 9-16,0 3 6 0,4-2-19 16,0-1 1-16,1-1 6 0,-1 0 1 0,2-1 0 15,-1-1-3-15,5-3 0 0,-1 2-1 0,3 0 1 16,-1-1 1-16,2 1-1 0,-2 0 1 15,2-1 4-15,0-2 0 0,-2 1 0 0,1 0-3 16,2 2 0-16,-3-5 0 0,6 5-5 0,-3-3 11 16,4 1-2-16,-1-2 2 0,0 1-6 15,7 0 5-15,1-4-4 0,0 3-13 16,4-4 7-16,0 0 7 0,1 0-2 0,2-2 0 16,-3-1-11-16,6 0 1 0,-6 0 2 0,-1-1 0 15,3-3 8-15,2 2 0 0,2-4 0 16,2 2-1-16,2-1-5 0,-2-4-3 0,1 0 10 15,-3-1 4-15,4 0 1 0,-4 0-23 16,-32 0 3-16,20 0 2 0,5 0 14 0,70-12 0 16,-66 8-10-16,0 0 0 0,3-2 18 0,-5-2 2 15,1 3-1-15,-2-4-2 0,-2 0-2 16,0-2-21-16,-4-2 2 0,-1 0 12 0,-3-2 3 16,3-1-2-16,-2-3 19 0,4-1-13 15,-5 2-14-15,3-5 15 0,1-4-2 0,-1 3 0 16,-6-4-13-16,5 0 2 0,-2-2-17 15,-4 2 1-15,-1-2 28 0,0-1-1 0,-6 1 0 16,2-2-13-16,-6 0 9 0,0 0-1 0,-4 0-12 16,0 0-1-16,-2-1 24 0,0 0-2 15,-2 1-2-15,-1-2 0 0,-1 2-11 0,0-4-1 16,-2 1-3-16,2 0 13 0,1-1 14 16,-3 1-20-16,0 1 0 0,1-2 0 0,-1-1 3 15,-1-1-3-15,2 2-10 0,-3-1 3 0,0 3 0 16,-2-4 0-16,2 6 1 0,-4-3 9 15,1-1-3-15,-3 3 12 0,1 1 4 0,-2 0-1 16,0 2-2-16,-4-1-8 0,2-1 5 16,-1 1-3-16,-1 0-2 0,-1-1-5 0,-1 3 5 15,0-3 8-15,-1 2-18 0,1-1 1 0,-3-1-3 16,2-1 2-16,-2-4-1 0,2 5-4 16,-3 1 30-16,0 1-14 0,0-5-4 15,-2 2-3-15,0-2 22 0,1 1-32 0,-4 3 10 16,0 14-1-16,0-7 22 0,0-6-22 0,0-2 9 15,0 1-3-15,0-3 0 0,0-2-1 0,0 3-1 16,-12-34 5-16,8 34-8 0,0 0 15 16,0-1-17-16,0 1-5 0,-1-1 8 0,0 2 12 15,4 1-20-15,-3-3 2 0,0-1 5 16,2 2-15-16,0-2 26 0,-3 1-10 0,1-2 12 16,2 3-17-16,-3-1 2 0,2 1 16 15,1 1-12-15,-2-2-5 0,1 2 21 0,-1-2-18 16,-1 0 2-16,1-2-6 0,3 3 5 0,-4-1-10 15,1 1 17-15,-1 0 0 0,1-1 10 16,0 3-4-16,-1-1-1 0,-3 2-12 0,1-2 6 16,-1 1 7-16,-1 0-29 0,-1-4 26 0,4 7 2 15,-3-2-2-15,-1 1 11 0,1-2-17 0,-2 2 10 16,-1-1 2-16,0 2-23 0,4-2-6 16,-4 1 38-16,-1-1-32 0,1 0-2 0,1-3 22 15,-1 2-19-15,0-2 3 0,-4 1 8 0,2-3 9 16,3 4-23-16,-3-2 17 0,0 0-10 15,1 0-16-15,-4 1 23 0,4 3-1 0,-3-3-1 16,0 0-10-16,-3-2 12 0,4 4 4 0,-4-2-11 16,0-1 7-16,1 3-18 0,-1 2 22 15,-1-3-2-15,4 0-5 0,-7 2-12 0,2-2-9 16,1-1 18-16,-2-2-13 0,0 2 18 0,2-1-15 16,-3 0 23-16,1-1-34 0,0 2 11 15,-1-1 29-15,-2 2-9 0,-1 1-14 0,3-2-19 16,-4 0 33-16,2-1-5 0,-1 1-1 0,-2-2 3 15,3 5 2-15,-2-1-32 0,1-3 28 16,-1 3-8-16,-1 0 24 0,0-3-6 0,-1 1-10 16,0-1 1-16,-1 2-18 0,-1 0 21 15,0-1-8-15,1 1-13 0,-1 1 10 0,-1 0 16 16,0-1-40-16,-2 2 31 0,2-3-5 16,-2 1 13-16,0 4 10 0,0 1-16 0,-1-6 5 15,2 5 16-15,-3-3-39 0,0 4 5 0,-1-2 14 16,1 0 8-16,-6 0-28 0,1 2 30 0,-1-1-2 15,-2 0-7-15,-1 2-10 0,1 5 5 16,-2-4 5-16,0-1 6 0,0 1-8 0,-4 1-26 16,1 1 7-16,-2-2 30 0,-1 1-9 0,-2-1-7 15,3 3 8-15,-1-3 6 0,-1 3-6 16,1-1-10-16,-3 1 3 0,-4-1 7 0,0 1-14 16,-1-1 7-16,-3 3-5 0,-1-1-4 0,-1-3-9 15,1 4 25-15,-2-2 7 0,0-1-13 16,-1-3-2-16,-3 5 8 0,0 0-5 0,1-1 3 15,-3-4 5-15,0 2-21 0,0 5 6 0,-2-2-3 16,1 1 5-16,2 3 12 0,-2 1-11 0,4-1 8 16,-3 4-20-16,5 0 18 0,0-2-7 15,-1 4 2-15,0 1-18 0,3 0 22 0,0 2-9 16,-1 2-17-16,2 2 5 0,1 2 2 16,7-1 2-16,2 1 0 0,2-1-49 0,26 2-23 15,-8 0-25-15,-6 0-17 0,3 0-16 16,-3 0-27-16,6 0-13 0,-2 0-32 0,4 0 20 15,3 0-248-15,2 0 33 0,4 0 12 0,7 0 31 16,0 0 53-16,-6-8 1 0,19 3 22 16,-2 0 28-16,3 2-22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06T10:07:01.4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10622 10715 347 0,'0'0'78'0,"0"0"-9"0,0 0-7 0,-14 0 2 0,14-13 18 0,0 13-16 0,-22-14-5 16,19 13-8-16,0 0-12 0,0 1 3 15,2-2-4-15,-4 1 30 0,3 1-25 0,-1-2 36 16,2 0-25-16,-3 1 4 0,3-1 8 0,-2 2-23 15,1 0-13-15,-1-1 24 0,2 0 4 0,-2 1 13 16,2-1-41-16,-1 1 3 0,0-1 0 16,2 0 12-16,-2 1-4 0,2-2-17 0,-2 2 11 15,1 0 3-15,1 0-6 0,0 0 3 0,-1-1 13 16,1 1 10-16,0 0-9 0,0 0 17 16,0 0-17-16,-2 1-1 0,1-1-3 0,1 0 0 15,1-1-15-15,2 1 8 0,4 1 4 0,14-2-8 16,-7 1-9-16,8 0 7 0,7 0 2 15,9 0-6-15,4 0 1 0,2 0-7 0,6 0-5 16,5 0 1-16,3 0-6 0,2 0 4 16,2 0 1-16,0 0-6 0,-2 0 15 0,-1 0-23 15,-3 0 3-15,-4 0 11 0,-1 0-14 0,-4 0 14 16,-4 0-14-16,-6 0 10 0,-1 0-12 0,-4 0 4 16,-4 0-7-16,-5 0 13 0,-6 0 17 15,-1 0-7-15,-4 0 40 0,-2 0-9 0,0 0 11 16,-2 0-33-16,-2 0 8 0,-6 0 0 15,7 0-3-15,-7 0 11 0,8 0-25 0,-8 0 29 16,7 0-31-16,-7 0-9 0,6 0 13 16,-6 0-25-16,0 0 2 0,0 0 25 0,8 0-53 15,-8 0-11-15,0 0-15 0,0 0-37 0,0 0-29 16,11-10-19-16,-14 10 12 0,-4 4-270 0,4-3 41 16,-4 1-10-16,2 0 49 0,-2-1 27 0,2-1-18 15,0 1 6-15,2-1 47 0</inkml:trace>
  <inkml:trace contextRef="#ctx0" brushRef="#br0" timeOffset="2365.29">14215 10794 232 0,'0'0'220'0,"0"0"-62"0,0 0-20 0,0 0-12 0,0 0 5 16,0 0-63-16,0 0-9 0,0 0 27 16,0 0-45-16,0 0 2 0,0 0 26 0,0 0-9 15,0 0-7-15,0 0-15 0,0 0-25 0,0 0 21 16,0 0-27-16,13 5 27 0,-9-5 2 0,-2 0-39 15,3 0 24-15,1 0 3 0,0 0 12 16,-1 0-10-16,-5 0-5 0,0 0-22 0,8 0 16 16,2 0 5-16,2 0 14 0,6 0-29 15,-5 0 1-15,19-8 23 0,-12 6 5 0,-3-1-14 16,4 3-2-16,2-1-5 0,1-1 18 16,4 0-7-16,2 0 15 0,-14 2-34 0,10 0 23 15,3 0-22-15,4 0 8 0,3 0 6 0,1 0 10 16,4 0-4-16,1 0-17 0,3 0 30 15,1 0-4-15,-1 0-19 0,3 0 3 0,-3 0-12 16,5 0 19-16,-1 0-16 0,-1 0 16 0,-2 0-2 16,5 0-10-16,-2 0-3 0,0 0-2 0,2 0-11 15,2 0-2-15,0 0 6 0,2 0 3 16,1 0 4-16,1 0-9 0,4 0 6 0,-1 0 0 16,0 0-13-16,1 0 3 0,63 13 10 15,-60-11 4-15,0 0-4 0,-1 0 7 0,-30-2-7 16,17 0-14-16,6 0-11 0,5 0 5 0,3 0 18 15,-1 0-10-15,-2 0 21 0,2 0-21 0,53-11 24 16,-58 10 7-16,-3 1-1 0,-2-3 3 16,-3 1 10-16,-1 0-10 0,-5 1 1 0,1-1 3 15,0 1-3-15,0 0-1 0,-2 0 0 16,-4 0 2-16,0 1-6 0,-5-1 0 0,1-1-1 16,-4 2 0-16,-5 0-8 0,-2-1 11 15,-13 1-17-15,1 0 17 0,2 0-2 0,-5 0-1 16,1 0-11-16,-1 0-2 0,-1 0-1 15,-8 0 4-15,6 0-9 0,-6 0 13 0,8 0 3 16,-8 0-16-16,9 0-11 0,-9 0 12 0,5 0-25 16,-5 0 11-16,0 0-27 0,9 0-8 15,-3 0-36-15,2 0 8 0,3 0-90 16,21 8-67-16,-9-5-142 0,3 3 43 0,1-2-9 16,2-2 54-16,2-1 15 0,1 1-9 0</inkml:trace>
  <inkml:trace contextRef="#ctx0" brushRef="#br0" timeOffset="3414.58">18599 10734 489 0,'0'0'190'0,"0"0"-20"0,0 0-14 0,0 0-13 0,0 0-7 0,0 0 0 0,0 0-22 16,0 0 8-16,0 0 1 0,0 0-12 0,0 0-28 15,0 0 10-15,0 0-7 0,0 0-11 0,0 0-17 16,0 0-13-16,0 0 4 0,18-19 9 15,1 15-25-15,-1 0 2 0,2-1 4 16,3 3-1-16,2 1-19 0,1 1 1 0,-13 0 10 16,11 0 0-16,5 0-4 0,1 0-11 15,5 0 8-15,-1 0-8 0,1 0 6 0,2 0 8 16,2 0-15-16,0 0 3 0,2 0-16 0,4 0-5 16,-3 0 10-16,49 9-11 0,-46-9 17 0,-1 3-2 15,2-3-13-15,-1 1 0 0,1-1 2 16,-1 2-6-16,-2-1 5 0,-20-1-17 0,12 0-1 15,4 0 7-15,5 0 3 0,-2 0-9 0,3 0 12 16,1 0-13-16,-2 0 7 0,0 0 2 16,-1 0-3-16,1 0-16 0,-3 0 12 0,1 0 10 15,-3 0-10-15,-1 0 4 0,0 0 19 16,-1 0-14-16,0 0-8 0,-1 0 18 0,-3 0-14 16,-1 0 4-16,-1 0 5 0,-6 0 13 0,24-4-16 15,-31 1 7-15,-7 3-18 0,-11 0 13 16,12 0 5-16,-3 0-6 0,-3 0 10 0,-6 0-17 15,8 0 17-15,-8 0-19 0,7 0 13 16,-7 0 12-16,8 0-13 0,-8 0 2 0,0 0 13 16,8 0-12-16,-8 0-8 0,0 0-11 0,6 0 21 15,-6 0 8-15,0 0-12 0,0 0-13 16,0 0 13-16,8 0-3 0,-8 0-4 0,0 0 1 16,0 0 5-16,0 0-4 0,0 0-11 0,5 0 7 15,-5 0-12-15,6 0-38 0,-6 0 7 16,8 0-217-16,15 7-96 0,-10-4 51 0,-3 0 4 15,4 1 27-15,-2 1 28 0</inkml:trace>
  <inkml:trace contextRef="#ctx0" brushRef="#br0" timeOffset="5381.65">2067 11522 556 0,'0'0'218'0,"0"0"-33"0,0 0-22 0,0 0-22 0,0-13-12 16,0 13-25-16,0 0-3 0,0 0-10 0,0 0-33 16,14 0 26-16,-14 0-18 0,28-17-2 15,-10 17-25-15,-9 0 8 0,9 0-11 0,3 0 5 16,29 9-10-16,-14-6-9 0,-4-1 14 16,8-1-11-16,2 2 13 0,9-1-24 0,4 2 14 15,5-4-19-15,4 1 4 0,2-1-7 0,1 4 7 16,-3-3 5-16,1-1-14 0,0 1 13 15,1-1 1-15,-1 0-3 0,-35 0-13 0,15 0 15 16,9 0-3-16,-2 0-9 0,1 0-15 0,-4 0 14 16,45-11-7-16,-56 9 8 0,-2 1-14 15,-3-2 18-15,-1 2-18 0,-1-3 13 0,-4 0-36 16,-4 3 23-16,0-3-39 0,-3 3-23 0,-1 1 6 16,-1-4-162-16,-4 2-94 0,4 0 33 15,-6 0 7-15,-3 1-13 0,-3-3 22 0</inkml:trace>
  <inkml:trace contextRef="#ctx0" brushRef="#br0" timeOffset="6829.17">5017 11662 337 0,'48'-13'102'0,"-35"13"30"0,12 0-18 0,4 0-53 16,9 0-8-16,5 0 27 0,6 0-8 0,7 0-10 16,8 0 20-16,4 0-7 0,5 0-11 15,89 15-12-15,-70-13 3 0,4 3 19 0,3-1-61 16,9 1 29-16,7-2-6 0,6 4-13 0,6-3 6 16,3 0 0-16,1 2-26 0,0 0 11 15,0 0-2-15,-1-1-52 0,-2 0-13 0,-1 3 13 16,-2-2 20-16,-9-3-24 0,-6 2 9 0,-5 0 38 15,-9-1 0-15,-7-2-1 0,-9-1 28 0,-5 0 26 16,-7-1 18-16,-37 0-3 0,11 0 12 16,6 0-8-16,-2 0 1 0,0 0-6 0,-3 0-4 15,-4 0-25-15,37-10 16 0,-44 7-3 16,1-1-5-16,-4 1-16 0,-2-1 11 0,-4-1-3 16,-4 3-6-16,-1 0-16 0,2-3 15 0,-9 4-7 15,-3 1-4-15,-1-1 10 0,0-1-11 0,-2 0-6 16,-1 2-2-16,1 0 3 0,-4-1 5 15,2 0-13-15,2 1-19 0,-4-1 12 16,2-1-44-16,-1 0 6 0,0-1-234 0,0 1-63 16,0-4-48-16,0 4 39 0,-2-2 32 0,0-3 51 15</inkml:trace>
  <inkml:trace contextRef="#ctx0" brushRef="#br0" timeOffset="6977.34">9226 11764 711 0,'1'-3'213'0,"1"-1"-40"0,-2 1-48 0,2-2-15 0,-2 3-259 0,2-1-117 0,-2 0-11 0,0-1 34 0</inkml:trace>
  <inkml:trace contextRef="#ctx0" brushRef="#br0" timeOffset="27951.77">3431 5460 262 0,'0'0'133'0,"0"0"-19"0,0 0-18 0,0 0-12 0,0 0 45 0,0 12-28 0,0-12-15 16,0 0-22-16,0 0 10 0,0 0-9 15,0 0-7-15,0 0 5 0,0 0-50 0,0 0 24 16,0 0 4-16,0 0-15 0,0 0-17 16,0 0 5-16,0 0-2 0,0 0 6 0,0 0 13 15,0 0-13-15,0 0-2 0,0 0 0 16,0 0-16-16,0 0 24 0,0 0-15 0,0 0-13 15,1 25 4-15,5-24 9 0,1 1-1 0,11 1 8 16,-4-3-4-16,6 1-6 0,-4-1-6 16,5 3 10-16,1 0-17 0,-1-2 7 15,0 1-9-15,2 0 13 0,-5 0 5 0,4 2-4 16,0-2-1-16,1 0 0 0,0 1-9 0,-3-2 14 16,3 1 6-16,-1-1 0 0,-11-1-3 15,7 0-38-15,5 0 5 0,0 0 18 0,3 0 0 16,0 0 0-16,2 0 22 0,0 0-2 15,1 0-2-15,2 0-33 0,-3 0 3 0,1 0 0 16,-2 0 43-16,0 0-22 0,-1 0-24 0,-2 0 30 16,0 0-6-16,-2 0-12 0,-2 0-1 15,-2 0 6-15,1 0 7 0,2 0 3 0,-2 0-27 16,1 0 13-16,-3 0 1 0,4 0 13 16,-1 0 2-16,1 0-1 0,3 0 0 0,-2 0-22 15,2 0 1-15,-1 0 1 0,2 0 5 0,1 0 5 16,0 0 1-16,0 0 0 0,-1 0 2 0,0 0-15 15,0 0 10-15,-1 0 27 0,0 0-21 16,-1 0 0-16,-1 6 1 0,0-6-24 0,21 10 22 16,-21-8 8-16,-1 0-17 0,1-1 11 0,3 0-12 15,-2 4 24-15,1-4 4 0,3 0-15 16,0 1 1-16,2 0 0 0,1-1 0 0,-17-1-5 16,9 0-2-16,4 0-6 0,3 0-6 15,2 0 17-15,0 0-28 0,-1 0 21 0,0 0-1 16,-3 0 6-16,1 0-10 0,1 0 19 15,0 0-4-15,0 0 5 0,-1 0 7 0,0 0-3 16,0 0-1-16,3 0-4 0,-1 0-1 16,2 0-8-16,-1 0-6 0,1 0 8 0,2 0 12 15,-2 0-18-15,0 0-3 0,0 0 18 16,0 0-7-16,0 0 4 0,-1 0-35 0,1 0 22 16,-3 0-12-16,1 0 5 0,-1 0 14 0,2 0-19 15,-3 6-9-15,4-6 19 0,-1 0 8 0,-2 0-2 16,3 0-2-16,-1 0 14 0,1 0-6 15,1 0-41-15,1 0 13 0,0 0 24 0,0 0 4 16,1 0 6-16,-2 0 9 0,3 0-20 16,-1 0-6-16,3 0 7 0,-1 0-23 0,1 0 4 15,2 0 1-15,-2 0 28 0,2 0-23 0,-2 0 20 16,2 0-27-16,-2 0-5 0,42-10 21 0,-43 8-3 16,2 1-4-16,-2-1 26 0,4 0 3 15,-8 1 4-15,3 0-36 0,-3-2 24 16,2 3-1-16,-1-2-13 0,2 1 11 0,-3 1 9 15,-1-1-10-15,-16 1 9 0,5 0 1 0,1 0 1 16,2 0 13-16,-1 0-22 0,-1 0-11 0,-3 0 35 16,0 0 11-16,-6 0-15 0,1 0 7 15,-5 0-15-15,-1 0 22 0,1 0-11 0,-9 0 8 16,6 0-11-16,-6 0 10 0,8 0 7 0,-8 0 0 16,6 0 7-16,-6 0-5 0,0 0 7 15,9 0 0-15,-9 0-7 0,7 0 12 0,-7 0-13 16,0 0 17-16,0 0-14 0,6 0 0 0,-6 0 8 15,0 0-5-15,0 0-18 0,8 0 0 16,-8 0 13-16,0 0-17 0,0 0 13 0,0 0-15 16,0 0-1-16,6 0 7 0,-6 0-12 15,0 0 0-15,0 0 10 0,0 0-17 0,0 0 0 16,0 0-4-16,0 0 10 0,0 0-11 0,0 0-2 16,0 0 5-16,0 0 2 0,12 0 0 15,-11 0-13-15,-1 0 14 0,1 0-15 0,-1 0-5 16,1 0 6-16,-1 0-3 0,0 0 19 0,0 0 7 15,3 0-42-15,-6 0-20 0,5 0-22 16,-2-1-74-16,2-3 11 0,1 1-323 0,7-6 21 16,1 0 34-16,5-1 17 0,-1-3 46 0,2-3-9 15,2 0 89-15,1-1 13 0</inkml:trace>
  <inkml:trace contextRef="#ctx0" brushRef="#br0" timeOffset="29767.24">7892 5477 421 0,'0'0'118'0,"0"0"-18"0,0 0-12 0,0 0 1 0,0 0-7 0,0 0-18 15,0 0-6-15,0 0 0 0,0 0-6 0,0 0-7 16,0 0-4-16,0 0-1 0,6-14 13 15,-1 14-4-15,1 0-41 0,13-1 10 0,-3 0 11 16,4 0-2-16,-2 1-4 0,1-1-4 0,3 1-3 16,-4-2 0-16,2 0-4 0,2 1-13 15,-3 1 10-15,4 0-1 0,3-1-1 0,-3-2 2 16,0 2-11-16,1 0 11 0,1 0-18 0,1 1 17 16,1-1-14-16,-1 1 0 0,1-3 2 15,-2 2 16-15,0 1 0 0,3-1-27 0,-2 1-16 16,1-2 1-16,-2 1 4 0,3 1 3 0,-3-1 1 15,1-1 3-15,-1 1 25 0,1 1-4 0,-1-3 12 16,0 0-2-16,1-1 15 0,-1 2-16 16,1 2 0-16,2-4-2 0,-4 2-2 0,2 1-2 15,2-1-32-15,-1 1 3 0,-1-1 42 16,3 2-2-16,-1-2-1 0,-3-1-17 0,0 2 17 16,-1 0-1-16,-2 0-1 0,2-1-12 15,-2 0-8-15,-1 2 9 0,4-1 4 0,-2 1 3 16,2 0 1-16,-2-1-21 0,0 1 1 15,3-3 1-15,-1 2 9 0,2 0 0 0,-2-1 2 16,3 1 9-16,0 0 2 0,0-1-1 0,-1-1 0 16,3 3-6-16,0-1-16 0,-2 1 2 0,1-2 0 15,1 2 30-15,2-1-8 0,-4-1-10 16,-1 0-9-16,4 0 13 0,-16 2-4 0,9 0-13 16,3 0 32-16,5 0-32 0,0 0 21 0,1 0-2 15,35-11 0-15,-36 7-27 0,1 1 18 16,0-1-1-16,2 2 0 0,-1 0 6 0,2-1 1 15,-3 3-36-15,3-4 4 0,-3 2 26 16,5-3 1-16,-3 5 0 0,2-3 4 0,-1-2 1 16,1 3 0-16,-1 1 10 0,0-3-19 0,-2 3 9 15,1-2 5-15,1-3-2 0,-2 4-9 16,3 0 8-16,-5-1-30 0,3 2 52 16,-2-1-19-16,3 2 9 0,0-1-20 0,-1-3 21 15,-3 4-29-15,1-1 16 0,-3-1-9 0,-16 2 8 16,5 0 4-16,4 0-42 0,2 0 42 0,-1 0-33 15,0 0 36-15,-1 0-6 0,-2 0-15 16,0 0-17-16,0 0 22 0,-2 0 11 0,-3 0 0 16,-1 0-20-16,-3 0 20 0,0 0 13 15,-2 0-20-15,-1 0-4 0,-1 0 4 0,-1 0 3 16,1 0 17-16,1 0 11 0,-3 0-39 0,7 10 32 16,-5-10 15-16,-2 0-10 0,-1 0-5 15,-5 0 20-15,0 0 4 0,8 0-10 0,-3 0-3 16,-5 0 8-16,10 0 8 0,-10 0-8 0,8 0 7 15,-8 0-4-15,8 0-10 0,-8 0-2 16,0 0 1-16,6 0-5 0,-6 0-3 0,0 0-8 16,9 0 9-16,-9 0-9 0,0 0-2 15,0 0 5-15,0 0-6 0,6 0-5 0,-6 0-2 16,0 0-8-16,0 0 4 0,0 0-6 0,7 0-13 16,-7 0-16-16,0 0-46 0,0 0-6 0,0 0 8 15,0 0-151-15,0 0-144 0,9 3 4 16,-12-3 37-16,2-3 25 0,-3 2-4 0</inkml:trace>
  <inkml:trace contextRef="#ctx0" brushRef="#br0" timeOffset="32365.3">9500 4816 385 0,'0'0'108'0,"0"0"-15"0,0 0 5 0,0 0-11 0,0 0-23 0,0 0-20 16,0 12-2-16,0-12-2 0,0 0-4 15,0 0-6-15,25 16 7 0,-21-15-6 16,-3 1-4-16,2-2-1 0,0 1-4 0,-2-1-3 16,0 1-5-16,2-1-1 0,-1 0 41 0,1 0 2 15,1-1 8-15,1-2 7 0,-5 3-14 16,9-6-9-16,1-2-27 0,-2 0 26 0,2-1 1 15,-1 0-23-15,-1 1 5 0,-3 0 17 16,0 1 0-16,0 0-2 0,4-2 3 0,-4-2 0 16,4 0-36-16,-4 1 46 0,-1 1-32 0,0 4 0 15,-1-4-15-15,0 5 28 0,1-3-16 16,-3 1 1-16,7-6 4 0,-3 4-4 0,-3 1-12 16,2 0-8-16,-1 2 14 0,-1 0-2 0,1 0 2 15,-2 0-17-15,2 1 24 0,-1 0-15 16,0 1 0-16,-2-1-9 0,0 2 3 0,2-2 5 15,0-1-12-15,-1 4-10 0,-1-2 3 0,0 1 23 16,3-1 2-16,-3 1-6 0,0-1-3 16,2 2-8-16,-2 0 14 0,0 0 2 0,1-1-8 15,0 1 10-15,-1-1-11 0,2 0-6 0,-1 1 9 16,-1 1-9-16,0-2 9 0,0 1-4 16,1 1 11-16,-1-1-6 0,0 1-11 0,1 0 5 15,-1 0 0-15,0-1 1 0,0-1 2 16,0 2-9-16,0 0-2 0,0 2 10 0,2-2-7 15,-2 1-5-15,0-1 5 0,0 1 1 16,0 2 3-16,1 0-2 0,-1-1 8 0,1 3-20 16,-1-1 0-16,2 1-2 0,-1 1 6 15,0-1 3-15,1 0 3 0,-1 2 3 0,4 10-2 16,4-4-8-16,-5-1 14 0,1 0-2 0,3 2-4 16,-1-2 9-16,2 0-17 0,1 0 5 15,2 0 20-15,-2 0-8 0,3-3-9 0,1 0 1 16,0-1 0-16,0 0 6 0,1 1 4 0,-2-3-5 15,0-4-5-15,-2 1 6 0,0-2 2 16,-4-1-7-16,-7 0 3 0,8 0-18 0,4 0 14 16,13-12-1-16,-11 4 17 0,-4-1-8 15,2 1 1-15,-2-3-16 0,-4-2-5 0,2 1 21 16,-1-1-1-16,-2 2 7 0,-3 1-8 16,1 0 1-16,1-6-5 0,-3 3-8 0,-1 13 1 15,0-13 14-15,0 1 1 0,0 0 0 16,0 1-3-16,0 1 6 0,0 2-3 0,10-7 8 15,-9 9-4-15,-1 0 6 0,0 6-11 0,0 0 7 16,0-6-5-16,0 6-5 0,0-8 10 0,0 8-4 16,0-7-7-16,0 7-7 0,0-6 8 15,0 6-10-15,0 0 7 0,0-8 6 0,0 8-10 16,0 0-3-16,0-6 0 0,0 6 9 16,2-6-11-16,-5 8-4 0,4 0 12 0,-3 2-7 15,2 2 6-15,-1 0 8 0,2 1-10 0,-2-2 4 16,-1 3 5-16,2 1-2 0,0 4 1 15,0-1-10-15,0 0-9 0,0 3 22 0,0 0-10 16,0-1 4-16,0 1-13 0,0 1 3 16,0 0-14-16,8 18-7 0,-4-19-10 0,3 1-20 15,2-2-14-15,0 2-23 0,0-2 9 0,-2-1-185 16,-1-5-108-16,-1-1 31 0,3-1 10 16,2-4 57-16,-5 1 11 0</inkml:trace>
  <inkml:trace contextRef="#ctx0" brushRef="#br0" timeOffset="33548.25">10378 4730 307 0,'0'0'193'0,"0"0"3"0,0 0-56 0,0 0-12 16,0 0-13-16,0 0-13 0,0 0-7 0,0 0-4 16,0 0-18-16,0 0-21 0,0 0 20 15,0 0-27-15,0 0-42 0,0 0 31 16,0 0 4-16,0 0-16 0,0 0 16 0,0 0-9 0,0 0-25 16,0 5 38-16,1 2-16 0,-1-1-22 15,0-1 25-15,0 2 4 0,0 1-27 0,0 3-7 16,0 3 25-16,0 0-9 0,0-3-10 15,13 7 15-15,-13-10-5 0,0-2-19 0,3 2 8 16,-2-2 5-16,-1 0 14 0,0-3-17 16,0 2 21-16,3-1-5 0,-3-2 5 0,1 1-39 15,-1 1 40-15,0-2 30 0,1 2 7 16,-1-3 17-16,0 0-5 0,0-1-4 0,1 0-9 16,-1-1-5-16,2 0-10 0,-4-3 0 0,4 0-8 15,-2-1 1-15,0 0-3 0,0-1-8 16,0 0-10-16,-3-2 12 0,3 1-24 0,0 7 7 15,0-8 4-15,0 1 1 0,0-5-9 16,0 0 1-16,0 1-1 0,0 0-1 0,0 2 6 16,0 0 3-16,-8-4-14 0,8 8 7 0,0 0-11 15,0 2 0-15,-1-1 7 0,1 0-3 0,0 0 5 16,0 4 1-16,0 0-12 0,0 0 5 16,0 0-13-16,0-7 3 0,0 7 11 0,0 0-8 15,0-5 4-15,0 5 2 0,0 0-14 16,0 0 11-16,0-7 0 0,0 7-3 0,0 0-4 15,0 0 6-15,0 0-13 0,3-9 4 0,-3 11 0 16,0 0-1-16,0 3 13 0,0-3-2 0,0 3-11 16,1-1 6-16,-1 1-6 0,0-1 12 15,0 3-8-15,3-2 4 0,-3 2-3 0,0-7 10 16,0 5 3-16,0 2-7 0,5 8 5 16,-4-11-10-16,-1 4 0 0,5 7 3 0,-2-4-3 15,-2-3 6-15,-1-1-3 0,1 0 2 0,1-2 5 16,-1-2 4-16,0 1 1 0,-1-1-5 15,0-1-11-15,1 3 14 0,-1-3-1 16,3 0 14-16,-3 0 9 0,0-2-10 0,0 0 4 16,1-2 1-16,-1 0-16 0,0-1 3 0,0-2 2 15,-1 0 9-15,1 0 2 0,-3-1-4 16,3-1-13-16,0 3 3 0,0-4 14 0,0 8-19 16,0-6-4-16,0-2 16 0,0 1-17 0,0 0 7 15,0 1-11-15,0-1 13 0,0 7-1 16,0-9-6-16,0 2-3 0,0 7 18 0,0-8-12 15,0 8-11-15,-10-16 11 0,10 13-9 0,0-1-3 16,0 1 8-16,0 1-14 0,0-1 6 16,-2 0 13-16,2 2-11 0,0-1 4 15,0 2-10-15,2 0-3 0,-2 0-3 0,0 3 13 16,1 0 9-16,-1 2-15 0,2-2-3 0,-2 4 12 16,0-1 0-16,1 0-10 0,-1 0 1 15,0 2 6-15,0-8 12 0,5 23 2 0,-5-6-13 16,1-4-15-16,-1-2 4 0,3-1-3 15,-3-3 10-15,1 2-4 0,0-3-6 0,1 0 3 16,-1-1 1-16,-1 1 7 0,0-3 0 0,1 2-2 16,0-1 10-16,-1 0-6 0,0-4 1 15,0 0-2-15,0 0 7 0,0 0 10 0,0 6 23 16,0-6-14-16,0 0-15 0,2 6 5 0,-2-8 4 16,-2-2-11-16,2-1 17 0,0 0-12 15,-1-1 15-15,1 1 1 0,-1 0-5 16,1 0-9-16,-1-3 15 0,1 8-3 0,0-6-20 15,0 0 0-15,0-1 3 0,0 1-4 0,-7-15-9 16,7 10 8-16,-1 1 3 0,0 2-14 0,0 1 11 16,1 2-1-16,-2-1-7 0,1 3 20 0,1 3-6 15,0 0-9-15,0 0 2 0,0-7-8 16,0 7 17-16,0 0-15 0,0-6-3 0,0 6 10 16,0 0 3-16,0-7 3 0,0 7-12 15,0 0 4-15,0 0-31 0,0-7-38 0,0 7-33 16,0 0-77-16,0 0 15 0,0 0-287 15,0 0 56-15,0 0 17 0,0-7 30 0,0 7 39 16,9-11 18-16,-4 9 14 0</inkml:trace>
  <inkml:trace contextRef="#ctx0" brushRef="#br0" timeOffset="38528.17">1590 6138 317 0,'0'0'68'0,"0"0"31"0,0 0 2 0,0 0-11 0,0 0-7 0,0 0-9 16,0 0-9-16,0 0 24 0,0 0-33 15,0 0 48-15,0 0-39 0,0 0 2 0,0 0 3 16,0 0-13-16,0 0 1 0,0 0-33 0,0 0 28 15,0 0 14-15,0 0-15 0,0 0-1 0,0 0-5 16,0 0 5-16,0 0-16 0,0 0 19 16,0 0-46-16,0 0 31 0,0 0-36 0,0 0 23 15,0 0-6-15,0 0-17 0,0 0 30 16,0 0-16-16,0 0-12 0,0 0-13 0,0 0 12 16,0 0 10-16,0 0-11 0,0 0-19 0,0 0 41 15,0 0-42-15,0 0 30 0,0 0-2 0,0 0-5 16,0 0-8-16,10 8 15 0,9-4 5 15,-10-4-28-15,8 0 25 0,5 0-14 0,4 0 5 16,4 0 0-16,2 0-12 0,4 0 13 16,1 0-30-16,2 0 19 0,1 0 2 0,47-8 10 15,-41 6 2-15,4 0-4 0,1 0 0 0,-1 1 5 16,2-3-4-16,2 3-3 0,-4-1-8 0,3 2 23 16,-26 0-43-16,13 0 29 0,6 0 4 0,0 0-8 15,4 0-24-15,-5 0 28 0,-2 0-5 16,-2 0 0-16,-4 0 9 0,-2 0 0 0,-2 0-7 15,-2 0-2-15,-3 0 14 0,-4 0-9 16,-5 0 1-16,-2 0-6 0,-5 0 5 0,-1 0-25 16,-4 0 47-16,1 0-13 0,-8 0-3 0,8 0 3 15,-8 0 19-15,6 0 2 0,-6 0 2 16,8 0-10-16,-8 0 7 0,6 0-18 0,-6 0 18 16,0 0 8-16,9 0-15 0,-9 0 3 0,0 0 0 15,6 0 4-15,-6 0-6 0,0 0-7 0,0 0 5 16,7 0 14-16,-7 0-6 0,0 0 14 15,0 0-17-15,0 0 7 0,0 0 9 0,6 0-18 16,-6 0-1-16,0 0-7 0,0 0 9 16,0 0 4-16,0 0-10 0,0 0-11 0,0 0-6 15,8 0 19-15,-8 0-7 0,0 0-11 16,0 0 0-16,0 0-8 0,0 0 10 0,0 0-4 16,0 0 10-16,0 0-9 0,0 0 2 0,0 0-1 15,0 0-7-15,0 0 6 0,0 0-8 16,0 0 5-16,0 0 2 0,0 0-11 0,0 0 12 15,0 0-6-15,0 0-1 0,10-8 8 16,-10 8 0-16,0 0 5 0,0 0-5 0,0 0-6 16,0 1-8-16,0-1-4 0,1 0 23 15,-2 0-6-15,1 1-11 0,0-2-1 16,0 1 13-16,0-1-27 0,0 2-17 0,0-1-11 16,0-1-52-16,-2 1-53 0,2 0 13 0,-3-2-193 15,0 1-64-15,2-1 29 0,-5 0 3 16,2-1 54-16,-8-8 21 0,-3 1-14 0</inkml:trace>
  <inkml:trace contextRef="#ctx0" brushRef="#br0" timeOffset="40628.22">1617 5667 282 0,'0'0'95'0,"0"0"-18"0,0 0-11 0,0 0-8 0,0 0 15 0,0 0-8 16,0 0 12-16,0 0 6 0,0 0-8 15,0 0-10-15,0 0 7 0,0 0-28 0,0 0 6 16,0 0-21-16,0 0 12 0,28-5-3 0,-17-7 9 16,-3 3-12-16,0-3 18 0,0 3-17 15,2-6-15-15,-1 6 9 0,-2-6-31 16,1 0 25-16,-3-1 22 0,0 4 2 0,0-5-26 15,-2 5 20-15,2 1 8 0,-3 2 9 0,-2 2 4 16,2 0-26-16,-1 0 11 0,0 1-6 0,0 1-11 16,1 0 15-16,-2 0 0 0,0 0 0 15,0 1-8-15,0 4 8 0,0 0-24 0,0 0 3 16,0-7-2-16,0 7-3 0,0-7-11 16,0 7 13-16,0 0-12 0,0-6-4 0,0 6-25 15,0 0 20-15,0 0-8 0,2-10 1 0,0 12 3 16,-2 0 1-16,0 1-5 0,1-1-3 15,0 3 10-15,2-1-10 0,-3 2 8 0,1 0 2 16,2 1 0-16,-2-3-2 0,3 12-2 16,2 0 5-16,-3-6-9 0,0-1 25 0,1-2-8 15,-1 1-20-15,1-2 5 0,5 7 13 0,-4-6-22 16,1-1 15-16,-1-1 7 0,0-3 9 16,1 3-14-16,-3-4 3 0,2 1 3 15,0-1-2-15,-1 1-2 0,0-2-1 0,-4 0 3 16,0 0 17-16,7 0-10 0,-7 0-7 0,25-12 4 15,-13 4 11-15,-3-2-23 0,1 1 3 0,-1-1-18 16,0 3 22-16,-4-2-4 0,0 4-12 16,-1-2 6-16,0 1 24 0,-2 1-12 0,1 1-1 15,-1 2 12-15,1-2 0 0,-1 2 0 16,0-1-2-16,-1 1 10 0,3-3-26 0,-2 4 23 16,0-1-13-16,-1-1 4 0,0 2-20 0,2-1 17 15,-3 1-8-15,0-1 2 0,2 1 1 16,-2 0-20-16,2-1 16 0,-2 2 3 0,0 0-8 15,0 0 9-15,0 0-5 0,4 13-3 0,-4-10 13 16,0 4-5-16,0-2-5 0,0 1 4 0,0 2 0 16,1-1-5-16,-1 1-4 0,1 12 7 15,0-2-27-15,2-6-6 0,-1 5-20 0,2-3-30 16,1 1-17-16,3-4 10 0,0-2-266 16,3 2 23-16,1-2 24 0,0 1 3 0,-1-6 13 15,-2-3 5-15</inkml:trace>
  <inkml:trace contextRef="#ctx0" brushRef="#br0" timeOffset="41427.72">2246 5616 489 0,'2'-1'227'0,"-2"-2"-10"0,2 2-19 0,-2-1-36 0,0 0-24 0,0 0-32 0,1 1 6 0,-1 0-24 15,0 1-3-15,1-3-21 0,2 2-5 0,-1-1 4 16,2 1-5-16,0 1 2 0,1-1-22 16,0-1 4-16,2 1-23 0,-2 1 22 0,2 1-15 15,-7-1-6-15,10 0 12 0,1 0-30 0,8 10 5 16,-11-6-6-16,-3 1-6 0,1-1-13 0,-2 1 6 16,0 0 21-16,-2 0-12 0,5 9-1 15,-3-5 8-15,-4 0 6 0,0-9-6 0,0 9 10 16,0-2 0-16,-16 14 11 0,11-11-4 0,-3-4 10 15,-1 5 4-15,3-4-28 0,1-3 16 16,2 3 1-16,-3-5-6 0,4 1 2 16,-1 0 2-16,0-2-10 0,1 1-3 0,0-1 10 15,1 2-11-15,0-2 12 0,-2 0-13 0,2 1-5 16,0-1 13-16,1-1 1 0,-2 1 0 0,1 0-6 16,0 2-9-16,1-3 6 0,-1 1 4 15,-2-1-10-15,3 0 14 0,0 0-20 0,3 0 14 16,-1 0-12-16,1 0 6 0,3-1 2 15,2 1 8-15,10-5-6 0,-8 5-2 0,23-6-3 16,-7 1-10-16,3 1-4 0,1 0 17 16,-1-1-2-16,0 2 6 0,1-1-8 0,-3 1 1 15,-4 1-11-15,0 0 8 0,0-2-3 0,-3 3-9 16,-8 0 16-16,-5-2 8 0,1 1-1 0,-3 1-3 16,1-2 10-16,0 3 1 0,-1 0 12 15,-1 0 14-15,-2 0-10 0,1 0 13 0,-1-1 6 16,2 1-20-16,-1 0 1 0,-3 0 0 0,0 0-2 15,0 0-2-15,0 0 4 0,0 0-2 16,0 0-9-16,0 0-7 0,6 0 3 0,-6 0-9 16,0 0-1-16,0 0-1 0,0 0 17 0,0 0-8 15,6 0 3-15,-6 0-4 0,0 0-2 16,0 0-17-16,0 0 5 0,0 0 7 0,0 0-13 16,0 0 4-16,0 0 19 0,0 0 0 15,0 0-27-15,7 0 15 0,-7 0-9 0,0 0 3 16,0 0 12-16,0 0-13 0,0 0-12 0,0 0 3 15,0 0 3-15,0 0 17 0,0 0-14 16,0 0-6-16,9 2 17 0,-8-2-4 0,-1 0-9 16,0 0 3-16,0 2 4 0,0-2-8 15,0-2 6-15,0 2 15 0,0-1-3 0,-1 1-15 16,2 0 9-16,-1 0-9 0,0 1-6 0,0-1 6 16,0-1-1-16,0 1-1 0,1 0-1 0,-2 0-14 15,1 0-2-15,0 0-5 0,0-1-24 16,-1 0-28-16,-1-2-44 0,1 3 10 0,-2-1-133 15,-1-1-171-15,-2 2 35 0,-6-7 19 16,3 2 32-16,1 1 33 0,-2-3 32 0,-2-4-9 16</inkml:trace>
  <inkml:trace contextRef="#ctx0" brushRef="#br0" timeOffset="77674.3">16245 14116 246 0,'0'13'121'0,"0"-13"-18"0,0 0-5 0,0 0-20 0,0 0-10 0,0 0-8 0,0 0-7 16,0 0-6-16,0 12-60 0,0-12-116 0,0 0-119 16</inkml:trace>
  <inkml:trace contextRef="#ctx0" brushRef="#br0" timeOffset="78923.95">16270 14295 439 0,'0'0'204'0,"0"0"-22"0,0 0-29 0,0 0-11 0,0 0-15 0,0 0-13 0,0 0-3 15,0 0-23-15,0 0 5 0,0 0 11 0,0 0-9 16,0 0-1-16,0 0-19 0,0 0 8 16,0 0-8-16,0-12-1 0,0 12 12 15,0 0 10-15,0 0-13 0,0 0-3 0,0 0-2 16,0 0 1-16,0 0 6 0,0 0 6 0,0 0-6 16,0 0-17-16,0 0 25 0,0 0-27 0,24-32-7 15,-12 25 7-15,-1-3-1 0,0 0 0 0,2-1-7 16,0-2-5-16,1 1-6 0,-1-2-21 15,1-1 15-15,2-1 14 0,-2 0-23 0,2-1-6 16,-1 1-6-16,2-3 2 0,-3 2-19 16,0-1 2-16,-1 1 10 0,-1 1 16 0,-1-1 0 15,0 0-29-15,-1-1 7 0,-1 2-4 0,0 1-6 16,0-1-6-16,-4-2 10 0,2 4-4 0,-2-1 1 16,1-1 11-16,-1 7 3 0,-2-1-17 15,-1 3 9-15,0 1-6 0,-2 0 12 0,4 1-9 16,-4 0 15-16,1 2-14 0,-1-1-2 15,0 0 4-15,1 2 6 0,-1-2 19 0,1 3-46 16,-1-2 15-16,2 1-4 0,-2-1 12 0,1 2-17 16,-1 0 1-16,1-2-9 0,-1 2 7 0,0 1 27 15,0 1-24-15,0 2 11 0,-1-1-2 16,0 3-15-16,-2 2 13 0,-3 4-7 0,0 4 15 16,0-3-20-16,0 3-6 0,1-1 26 15,1 1-7-15,3-3-8 0,-3 9-16 0,1-6 11 16,0 1 18-16,0 0-14 0,0 2 6 0,3-12-2 15,0 7 13-15,0 0-14 0,0 1 10 16,14 16 13-16,-9-17-17 0,2 1-9 0,-1-1-2 16,6-1 14-16,-3 1-14 0,0-1-2 15,1-2-19-15,-1 0 24 0,0-6-14 0,2 3 13 16,-1-4-15-16,1-2 12 0,-1 0-5 0,1-1-9 16,0 0-1-16,5 0 21 0,0 0-21 15,22-13 4-15,-19 6 3 0,-2-4 13 0,-3 0-10 16,2-1-8-16,-4-2 16 0,2-1 13 0,-1-1-7 15,-4 2-9-15,1-2 18 0,-2-2-28 16,-3 0 8-16,1 3 1 0,3-4 10 0,1 3 20 16,-5 2-16-16,-1-2-11 0,1-1 4 0,-1 1 21 15,3 1-27-15,-4 0 6 0,0 4 21 16,0 2 5-16,-2 0-26 0,0 2 10 0,0 0 16 16,1 2-19-16,-2 0-2 0,1 1 15 15,0 1-1-15,-1-1-27 0,2 1 13 0,-1 1 28 16,-1-2-37-16,0 2 9 0,0-1-6 0,1 2-8 15,0-1 15-15,-1 2 13 0,0 0-23 16,-1 1-10-16,0 3 17 0,1-1-16 0,-3 3 11 16,-1 10 15-16,-2-2-22 0,0 1 2 0,-2 3 5 15,0-1 13-15,4 1 8 0,2 0-9 16,-3-1 3-16,1 2-1 0,1 0-22 0,1 1 9 16,-1-1 0-16,2 2-5 0,1-13 13 15,0 8 6-15,0 0-26 0,0 2-34 0,0 0-21 16,0-2-36-16,0-1-27 0,15 15 14 0,-12-18-210 15,1-4-104-15,1-2 55 0,5 6 27 0,-5-4 24 16,0-1-18-16,2 0 12 0,-2-2 12 16</inkml:trace>
  <inkml:trace contextRef="#ctx0" brushRef="#br0" timeOffset="80772.1">17237 14186 439 0,'0'0'245'0,"0"-13"-8"0,0 13-4 0,0 0-32 0,0 0-13 0,0 0-21 0,0 0-1 0,0 0-23 15,0 0-9-15,0 0-4 0,0 0-3 0,0 0-11 16,0 0 1-16,0 0-19 0,0 0 0 16,0 0 6-16,0 0-15 0,0 0-12 0,0 0 14 15,0-13-9-15,0 13-15 0,0 0-2 0,0 0-4 16,0 0-11-16,0 0 17 0,0 0-14 0,0 0 3 16,0 0-8-16,0 0 4 0,0 0-8 15,0 0-23-15,0 0 31 0,0 0-28 16,0 0 11-16,0 0-2 0,0 0 0 0,0 0-1 15,0 0-6-15,0 0-5 0,0 0-12 16,0 0-1-16,0 0 29 0,0 0-3 0,0 0-37 0,0 0 8 16,0 0-10-16,0 0 8 0,0 0 17 15,0 0-19-15,0 0-6 0,0 0 1 0,0 0 7 16,0 0 1-16,0 0 0 0,0 0 2 16,0 0 3-16,0 0-24 0,0 0 1 0,0 0 18 15,0 0-5-15,0 0-8 0,0 0 6 0,-20 6-8 16,19 1 4-16,-2-3 24 0,2 5-15 15,-2 6-18-15,-2 3 8 0,5-5-13 0,-4 3 34 16,1-4-13-16,0-2 13 0,2 0-13 16,-2 5 1-16,2-2 0 0,-2-2 10 0,2-2-36 15,0 1 16-15,-1-3 6 0,2 1 3 0,0 0-22 16,0-3 21-16,0 3 15 0,-1-3-38 0,1 2 17 16,0-2 19-16,0 1-18 15,0-3-13-15,-1 2 9 0,1 1 11 0,-2-3 4 16,1-1 4-16,1 1-7 0,-1 1 16 0,1 0-21 15,0-3 17-15,0 2 14 0,0-1 0 16,0 1 23-16,-2-2-2 0,2-1-13 0,2-1-6 16,-2-1 16-16,0 0-10 0,0-3-13 0,0-1 7 15,0 0 6-15,0 0-8 0,2-14 5 16,-2 12-14-16,0-4 4 0,0 0-7 0,7-20-15 16,-7 18 5-16,2-3 5 0,4 1-5 15,-5 0 7-15,2 2 12 0,-3 3-17 16,4 3 5-16,-2-1 0 0,-1 3 2 0,0 0-8 0,0 1 8 15,1 0-22-15,-2 0-7 0,0 0 20 16,1 1-7-16,0 0 2 0,1 0 10 0,-1 2-5 16,-1-2-8-16,0 2-4 0,1-1 3 0,1 1-2 15,-1 1 2-15,-1-2-40 0,0 3 5 16,0 0 6-16,0 1-8 0,0 1 4 0,-1 2 3 16,1 0 4-16,-3 1 1 0,3 2 20 0,-5 8-8 15,1 0 10-15,-1 1-10 0,-1-1 4 16,0-1-14-16,1 2 26 0,1 0-1 0,-1 0-16 15,1-1 2-15,-2 2-5 0,2-1 14 16,3-5-7-16,-3 0 24 0,3 0-16 0,0-7-16 16,-1 4 9-16,1-1-22 0,1-1 43 15,0-3-21-15,-1 2 11 0,-1-1-18 0,2 0 2 0,-2 0 12 16,2-1 13-16,0 0-10 0,-1 0-9 16,1-2 17-16,0 1 16 0,-2-1 0 0,1 0 21 15,1-1 2-15,0 0-5 0,0 0 3 16,0 0-21-16,0-7 3 0,1 2 3 0,-1 0-5 15,2-2 3-15,-2 1 0 0,1 0-12 0,-1-3 5 16,0-4 7-16,6-12-7 0,-3 7 1 16,2 2 7-16,-2 2-10 0,-2 3-3 0,-1 1-2 15,1 1 6-15,0 3-6 0,2-3-12 16,-3 3 5-16,2 0 16 0,-2 0-9 0,2 0-6 16,-1 1-6-16,-1 1 8 0,1-2-9 15,0 1 20-15,1 0-7 0,-2 1 9 0,0 0-12 0,1 0 5 16,0 0-13-16,-1 1-12 0,0 3 21 15,0 0-1-15,0 0-6 0,0 0 6 16,0-6-1-16,0 6-17 0,0 0 4 0,0-7-5 0,0 7-2 16,0 0 7-16,0 0-15 0,0-6-19 15,0 6 4-15,0 0-53 0,0 0-39 0,0 0-33 16,0 0-67-16,11-12 20 0,-10 12-267 16,2 0 38-16,-2 0-27 0,2 0 32 0,0 0 88 15,-2 0 30-15,-2 1 7 0,1 1 10 0,-3-1-35 16,0 0 61-16</inkml:trace>
  <inkml:trace contextRef="#ctx0" brushRef="#br0" timeOffset="84736.73">17948 13913 328 0,'0'0'223'0,"14"0"-15"0,-14 0-25 0,0-12-35 0,0 12-26 0,15 0 10 0,3-18-33 0,-14 17-1 16,1-2-3-16,-3 1-7 0,0 1-11 15,-1-1-16-15,3 2 15 0,-2-4-19 0,0 4 2 16,-2-1-6-16,3 0-15 0,-2-1-2 15,2 1 17-15,-1-1 4 0,-2 2 1 0,1 0 10 16,2-2 14-16,-3 2-14 0,0 0 13 0,0 0 2 16,0 0-4-16,-4 2 0 0,-1 0-10 15,-8 4 8-15,-7-1 0 0,-1 1-17 16,-2-1-13-16,4 2-2 0,-3-3 4 0,6 1-10 16,-1 0 4-16,2 0-11 0,2-2-12 0,5 0 3 15,2-2-1-15,-1 2 2 0,4-3 2 16,-4 1-17-16,5-1 2 0,-2 2 13 0,3 2-3 15,-2-1-21-15,3 0 27 0,-1 1-29 16,-1 1 9-16,2-5 7 0,0 0 2 0,0 6 3 16,0-6-17-16,18 24 10 0,-5-13-1 0,4-2 8 15,2-1-21-15,0 3 0 0,0-4 25 16,3 1-4-16,-2-1-25 0,5-2 17 0,-5-1-3 16,3 2-11-16,0-4 17 0,-3 3-22 15,-1-2 12-15,-3 1-10 0,-3-3 1 0,-4 2 22 16,0-3-15-16,-3 1-11 0,-1 0 4 15,1 1 1-15,-4-2 8 0,2 1 4 16,-1-1-12-16,-1 0 12 0,3 1-26 0,-2-1-7 0,-1 0-25 16,-2 0-12-16,0 0-27 0,0 0-49 15,8 0-27-15,-8 0 14 0,0 0-259 0,5 0 11 16,-5 0 29-16,5-6 16 0,-7 5 57 16,-2-1-9-16,-1 2 23 0,-2 2-39 0</inkml:trace>
  <inkml:trace contextRef="#ctx0" brushRef="#br0" timeOffset="84953.64">17880 14132 283 0,'-4'1'351'0,"-2"0"-56"0,2-1-37 0,2 2-20 0,-1-2 4 0,1 0-54 0,-1 2-22 0,2-1-24 0,-2-1 1 16,3 1-27-16,3 0 11 0,1 1-31 15,1-1 10-15,11 6-18 0,1-3-16 16,3 1-7-16,3-1 19 0,-1-2-30 0,1 1 5 15,3-1-9-15,0 2 9 0,4-2-45 0,1-2-44 16,-1 0-48-16,2 5 6 0,-16-5-177 16,9 0-181-16,3 0 61 0,0 0 33 0,31-13 2 15,-36 10 34-15,-1 2 18 0,1 0 2 0</inkml:trace>
  <inkml:trace contextRef="#ctx0" brushRef="#br0" timeOffset="85652.93">18548 14203 827 0,'2'0'303'0,"-2"0"-18"0,3-2-42 0,-2 1-43 0,0-1-24 0,4 1-3 16,-2-3-19-16,1 0-17 0,6-6-1 15,3-1-42-15,-2 1 9 0,2 0-17 0,-1-2-9 16,-1-1-20-16,3-1 6 0,-2 0-4 15,-3-2-20-15,5 1-5 0,-3-2-10 0,2-1 5 16,-3 0-2-16,-1 1 13 0,1-1-27 16,-3 2 20-16,-1 0 3 0,-1 2-15 0,-1 0 6 0,-1 1-11 15,2 5-2-15,-4-1 38 0,0 2 8 16,-1 7 3-16,0 0-29 0,0 0-4 0,0-8 14 16,0 8-20-16,0 0-12 0,0-8 20 15,0 8-25-15,0 0-4 0,5-10 2 0,-7 12 9 16,-1 2 1-16,-2 0-27 0,0 9 24 15,-4 1-13-15,4-1-13 0,-3 2 17 0,3 0 0 16,-2-2 6-16,5 0-1 0,0-2-24 16,1 1 2-16,1-5 36 0,0 4-20 0,0 0 15 15,0-1-11-15,12 9-6 0,-7-12-10 0,-5-2-7 16,8 8 17-16,-1-5-12 0,-1-5 4 16,3 0-1-16,-2-3-13 0,0 1 12 0,-7-1-2 15,13 0-9-15,17-11 26 0,-13 3-12 0,3-5-19 16,-3 1 0-16,-2-4 11 0,3-1-9 15,-4 1 5-15,0-1 9 0,0 0-5 0,-2 1 8 16,-2-1 12-16,0 0-11 0,-3 3 2 16,-1-2-2-16,-1 2 0 0,-1-1-3 0,4 1 8 15,-6 3-4-15,0 2 30 0,-1 0-8 0,0 2 7 16,0 0-19-16,-1 3 6 0,0 0-9 16,2 1 16-16,-2-1-12 0,0 1-3 0,1 0 13 15,-1 1 4-15,0-1 2 0,1 1-13 16,-1 2 0-16,0 0-21 0,-2 0 1 0,0 2-1 0,0 3 0 15,-6 8 12-15,-1 3 3 0,0 0 8 16,-1 2-12-16,-3-1-7 0,4 1 3 0,0 0 18 16,-3 0-13-16,3 0 3 0,0 0-9 15,0-1 1-15,1 3-5 0,2-2 15 0,-1 0-10 16,0 0 10-16,3 2-16 0,-1-2-41 0,4 0-34 16,1-3-55-16,0-6 13 0,0 2-278 15,0 0-6-15,15 11-8 0,-6-11 37 0,2-3 13 16,2 1 67-16,1-2-28 0,1-4 33 15</inkml:trace>
  <inkml:trace contextRef="#ctx0" brushRef="#br0" timeOffset="86202.97">19193 14121 467 0,'10'-6'255'0,"-1"1"-37"0,-1 2-39 0,7-2-7 0,3 3-17 0,-4 0-21 0,-7 2-17 0,2 0-24 0,2 0-4 16,2 0-18-16,2 0-4 0,10 15-8 16,-11-9-6-16,-4-1-1 0,-4 0-11 15,1 2-7-15,-3-3 5 0,-2 1 25 0,-1 0-1 16,-1 2-3-16,0-2-9 0,0-5 12 0,0 11 4 16,-11 7 7-16,1-4-7 0,-1-1-16 15,-1-2 28-15,-1-1-2 0,-1-1-17 0,1 0 4 16,1-3-7-16,2 0-1 0,1 0-12 15,6-3-9-15,-3-1 22 0,2 1-23 0,2-2 12 16,-2 1-10-16,2-1 0 0,0-1 15 0,1 1 13 16,-1 0-23-16,2 0 1 0,-2 0 12 15,2-1-16-15,0 0-7 0,13 4-7 0,8-1 5 16,0-3 1-16,6 0-22 0,-1 2 20 0,-12-2-9 16,10 0-6-16,4 0 2 0,1 0-2 0,3 0 2 15,-1 0-4-15,0 0-8 0,-2 0 3 16,-1 0 13-16,-4 0 0 0,0 0-2 0,-4 0-9 15,-4 0 17-15,-4 0 5 0,-1 0-12 16,-2 0-4-16,-3 0-1 0,-6 0 10 0,7 0-3 16,-7 0-3-16,8 0 3 0,-8 0 23 0,8 0-16 15,-8 0 16-15,7 0-8 0,-7 0-2 16,0 0 0-16,7 0-12 0,-7 0 11 0,0 0 5 16,0 0-12-16,8 0 1 0,-8 0 7 15,0 0-14-15,0 0-7 0,5 0 7 0,-5 0-7 16,0 0-16-16,0 0 1 0,0 0-62 0,11-9-99 15,-14 8 18-15,-19 1-384 0,-1-2 42 16,10 2 40-16,-24-5 61 0,14 0-11 0,-2 3 74 16,13 2 22-16,-5 0 24 0,-18 11-6 0,16 0-31 15</inkml:trace>
  <inkml:trace contextRef="#ctx0" brushRef="#br0" timeOffset="109556.12">19023 6135 504 0,'0'0'150'0,"0"0"18"0,0 0-42 0,0 0 21 0,0 0-2 0,0 0-26 0,0 0 10 16,0 0-12-16,0 0-15 0,0 0 3 0,0 0-3 15,0 0-37-15,0 0 4 0,0 0-8 16,0 0 5-16,0 0-9 0,0 0 6 16,0 0-14-16,0 0-1 0,0 0-17 0,0 0 1 15,0 0 6-15,0 0-8 0,0 0-16 0,0 0 3 16,0 0 12-16,12 1-9 0,0-1 2 0,10 0-10 16,6 0 5-16,4 0-6 0,4 0 6 15,2 0-14-15,-3 0-3 0,3 0 23 0,3 0-13 16,1 0 1-16,-1 0-11 0,42-8 4 15,-44 6 2-15,-5-1 2 0,0 2 7 0,0-1-5 16,-4 2 1-16,-6-2 18 0,-2 1 17 0,-8 0 5 16,-2 0 7-16,-3 1 2 0,-1 0-1 0,-1 0 1 15,0-1-15-15,-3 1 16 0,0-1-14 16,0 1 23-16,-1 0-41 0,0 0 20 0,1-2-17 16,-3 2 21-16,4 0-38 0,-5 0 1 15,0 0 9-15,0 0-17 0,0 0-8 0,0 0-28 16,7 0-36-16,-7 0-24 0,0 0-37 0,5 0-33 15,-9 2 15-15,-1-2-209 0,-3 1-33 16,-9 1-6-16,4 0 51 0,6-2 12 0,-2 0-8 16,-19 2 10-16</inkml:trace>
  <inkml:trace contextRef="#ctx0" brushRef="#br0" timeOffset="109989.25">19051 6207 623 0,'-14'4'341'0,"4"-4"-55"0,1 2 6 0,0-2-39 0,5 0 7 0,-2 1-49 0,6-1-46 15,0 0-6-15,0 0 2 0,-6 0-26 16,6 0-12-16,0 0-30 0,-8 2 7 0,10-3-14 16,7 1-23-16,17-4-17 0,-14 4 14 0,33-6-5 15,-15 3-14-15,3-2-8 0,3 3-14 0,2 1 21 16,-1-4-13-16,5 2 9 0,-1 2-25 0,-2 1 12 15,4-4-6-15,-1 2 12 0,-2-1-14 16,0-1 5-16,-6 2-16 0,-1 0 13 0,2 1-2 16,-4-1-14-16,-6 1-1 0,-3 0 10 15,-3-2-16-15,-4 0 8 0,-3 2-12 0,-3 1 14 16,-2-1 2-16,1 0 0 0,-3 0 23 0,1 1-25 16,-4 0-11-16,2-3 8 0,-1 3-1 15,-1 0 22-15,3 0-12 0,-2 0 0 0,-1-1-6 16,0 1-2-16,0 0-19 0,1 0 12 0,-3 0-2 15,0 0 4-15,0 0 8 0,0 0 9 16,0 0-24-16,0 0-1 0,0 0 14 0,0 0-10 16,5 0-15-16,-5 0-25 0,0 0-33 0,0 0-82 15,0 0 16-15,0 0-333 0,0 0 38 0,0 0 67 16,12-13 26-16,-14 7 23 0,1 1-22 16,0-2 51-16,1 0 31 0</inkml:trace>
  <inkml:trace contextRef="#ctx0" brushRef="#br0" timeOffset="111704.84">18549 5353 560 0,'0'0'195'0,"0"0"-5"0,0 0-48 0,0 0-5 0,0 0-14 0,0 0-30 15,0 0 1-15,0-14-8 0,0 14-4 16,0 0-15-16,0 0-26 0,0 0 31 0,0 0-14 15,0 0-7-15,0 0-2 0,0 0 6 16,0 0-15-16,0 0-8 0,0 0-2 0,0 0-10 16,0 0 11-16,0 0-10 0,0 0-1 15,0 0-13-15,0 0 16 0,0-11-16 0,-8-4 7 16,12 15-8-16,-1 0 12 0,-1 0-3 0,2-1-10 16,-1 1-1-16,0 0 4 0,1 0 1 15,0 0-3-15,0 1-4 0,0-1 8 0,-4 0-23 16,0 0 15-16,7 0-14 0,-7 0 7 15,9 0-18-15,3 9 24 0,-8-7-2 0,2 2-11 16,-1-1 16-16,0 1-5 0,4 7-4 0,-2-5 4 16,-1 0 6-16,-2-1 1 0,1 2-6 0,-1-3 12 15,-2 1-24-15,6 7 8 0,-3-5-8 16,0 2 7-16,-1-3-3 0,-3 2 4 0,2-2 4 16,-2 1-12-16,-1-3 23 0,0 1-26 15,3 0 15-15,-3 1-1 0,1 0 9 0,-1-1 7 16,0-5-17-16,0 0-2 0,0 6 11 0,0-6-4 15,0 7 10-15,0-7 1 0,0 6-5 0,0-6-25 16,0 0 35-16,0 7 0 0,0-7 19 16,0 0 13-16,0 6 8 0,0-6 12 15,0 0-1-15,0 0 26 0,0 6-16 0,0-6 0 16,0 0 9-16,0 0-35 0,5 7-5 16,-5-10 1-16,0 0 3 0,0 1 11 0,0-2-35 15,2 1 14-15,-2-3-25 0,1 2 6 0,0-2 9 16,-1-1-15-16,0 1 1 0,0 6 8 15,8-21-16-15,-3 5-6 0,0 0 7 0,-1 2 0 16,1 1-17-16,-1-1 13 0,6 0-6 0,-5 4 2 16,-1 3-1-16,0-2-2 0,0 2 7 15,-2 3-13-15,3-2-6 0,0 1-2 0,4-5 8 16,-2 2-5-16,-1 3 0 0,2-1-4 16,-2 2 6-16,-1 0-3 0,-1 1 0 15,1 0 18-15,-1 1-1 0,2 0-16 0,-2 0 4 16,1 0 11-16,-1 1-22 0,0 0 1 0,0-1 5 15,1 2 17-15,1 0-28 0,-6 0 11 16,0 0-3-16,7 0 20 0,-7 0-14 16,23 15 9-16,-14-10-12 0,-3 1-5 0,-1 0 17 15,8 3 3-15,-7-2-18 0,0 0 6 0,-1-1-2 16,5 5 5-16,-5-3 1 0,-1 0-10 16,-2-2 14-16,2 0 12 0,-1 0-24 0,1 0 19 15,-2-1-10-15,3 10-1 0,0-5 11 16,-3-3-13-16,3 2-2 0,-3-2-7 0,0-1-24 15,0 0-28-15,-2 0-29 0,3 1-27 0,-1-3-7 16,0 1 9-16,0 1-158 0,1-1-95 16,0 1 29-16,6 2 27 0,1 1 6 0,-5-4-19 15,3-1 59-15</inkml:trace>
  <inkml:trace contextRef="#ctx0" brushRef="#br0" timeOffset="113454.25">19133 5439 739 0,'0'-2'246'0,"0"-1"-23"0,0 0-38 0,0 0-11 0,0 1-23 0,0-2-15 0,0 4-13 0,-1-2-28 15,1-1 3-15,-1 2-25 0,2 0-3 0,-1-1-12 16,-3 1 8-16,5-1-11 0,-4 0-9 15,2 1-17-15,0 1 5 0,0 0-20 0,0-2 6 16,0 4 8-16,0-1-15 0,0 1 11 16,0 0-11-16,0-1-3 0,0 2 4 0,0 1 0 15,0-1-5-15,0 2-1 0,0-1 1 16,0 2 3-16,-1 1-5 0,1-4 11 0,0 3-6 16,0-6-4-16,0 7 1 0,0-1-7 0,0 0 1 15,0 0 12-15,0 1-5 0,0-1-2 16,0-6-7-16,0 8-8 0,0-1 17 0,0-7 1 15,0 9-10-15,0-9-8 0,0 7 6 0,0-7 17 16,0 6-12-16,0-6 13 0,0 9 1 0,0-9 18 16,0 5 25-16,0-5-7 0,0 0-5 15,0 0 26-15,0 7-26 0,0-7 6 0,-1 4-16 16,0-4 8-16,1-2-24 0,0-2-9 16,0 1 18-16,0-3-22 0,-2 2 2 0,1-2-7 15,2 0 5-15,-2 3 0 0,1-4-4 16,0 1 13-16,0 6-22 0,0 0-4 0,0-7 13 15,0 7 15-15,0-9-5 0,0 3-13 0,0 6-5 16,0-6-7-16,0 6 1 0,0-7 8 0,0 7 11 16,0 0-7-16,0-7-1 0,0 7 6 15,0 0-20-15,0-8 1 0,0 8-10 0,0 0 3 16,0 0 1-16,0 0-4 0,0 0 10 0,0 0 2 16,-8-10-7-16,8 10 9 0,0 1-18 15,0 1 21-15,0 2-4 0,2-1-14 0,-2 0 21 16,0 2-3-16,1 0-7 0,-1-2-6 0,0 2 19 15,0-1-13-15,1 2 5 0,0-1-7 16,-1-5 15-16,0 0-3 0,0 7 3 16,0 0-5-16,6 4-5 0,-6-6 2 0,1 1 10 15,0-1-15-15,0-1 19 0,-1-3-12 0,2 3 15 16,-1 0-11-16,-1-1-1 0,1 0 13 16,-1-1-13-16,0 2 22 0,0-2-11 0,0-2 12 15,0 0-7-15,0 0 1 0,0 0 9 16,0 0 0-16,5 5-7 0,-5-6 13 0,0-1-27 15,0-2 18-15,-2-1-18 0,2 1-6 0,-1 0 9 16,2-4-3-16,-2 2-2 0,-1-1-12 0,2-1 1 16,0-2 3-16,0 0-4 0,0 1 27 0,0-1-12 15,0 4 1-15,0-1-3 0,0 7-17 16,0-8 24-16,0 8-1 0,0-8-16 0,0 8 11 16,0-7-14-16,0 7-5 0,0 0 15 15,0-7-19-15,0 7-4 0,0 0-3 0,0-7 4 16,0 7-2-16,0 0 2 0,0 0 4 15,-1-7 2-15,1 9 17 0,0 1-18 0,0 0-1 16,0 4 8-16,0-2 1 0,0 1 2 0,1-3 10 16,5 14 0-16,-6-17-2 0,0 12-5 15,3 9-9-15,-2-12 4 0,-1-1-6 0,2 0 11 16,-1-4-1-16,0 5 2 0,1-5-7 0,-2 2 12 16,1 0 1-16,-1 0-12 0,1 0 18 15,0-2 9-15,-1-1-7 0,3 2-17 0,-3-1 14 16,1 2-17-16,1-6 10 0,-2 7-5 0,0-6 32 15,0 2-13-15,0-3 20 0,1 1-12 16,-1-1-1-16,0-1-12 0,0-1-14 16,0 0 3-16,1-2 14 0,-1-1 6 0,1-2-9 0,-1 0 0 15,3-10-15-15,-3 4 14 0,1 2-20 16,-1 11 0-16,0-9 16 0,0 0-3 0,0 0 0 16,0 3 5-16,0 0-16 0,0 6 10 15,0-8-10-15,0 1 10 0,0 7-8 0,0-7 2 16,0 7 8-16,0-7-18 0,0 7 13 15,0-8 7-15,0 8-7 0,0 0-26 0,0-7 10 16,0 7 8-16,0 0-11 0,3-9-1 16,-6 11 5-16,2-1 8 0,1 3 2 0,1-2 3 15,2 3-15-15,-3-1 22 0,1 2-3 0,0 1-11 16,0-1 10-16,-1 0-6 0,0-6-7 0,0 7 11 16,0 1-13-16,0-2 20 0,0 1-14 15,0 0 15-15,4 7-12 0,-2-7-4 0,-1 0 14 16,0-2-11-16,0-1 8 0,-1 2 5 15,0-3-11-15,0 2 20 0,0-1-12 0,2-1-5 16,-2 0 18-16,1 0 6 0,-1 1 0 0,0-3-5 16,1 1-5-16,-1-2 13 0,0 0-13 15,0-2 16-15,0-2-11 0,0 1-21 0,0-3 7 16,-1 0 2-16,2 1-15 0,-2-2-2 16,2 2 10-16,-2-3 16 0,1 8-22 0,0-7 5 15,0-1 6-15,0-4-2 0,0 0 8 0,0 1-4 16,0 1-12-16,0 3 21 0,0-1-26 0,0 8 2 15,0-7 18-15,0 7-8 0,0-7-7 16,0 7 10-16,0-7-13 0,0 7 18 0,0 0-7 16,0-8-6-16,0 8-7 0,0 0-12 15,0 0-2-15,-9-10 8 0,6 11-3 0,3 2 5 16,2 0 15-16,-4 0-12 0,4 2 5 16,-4 0 0-16,4 2 6 0,-2 0-4 0,0 1 12 15,-2-2-6-15,2 2 0 0,0 1 2 16,0 1 6-16,0 0 0 0,0-2-20 0,0-1 16 15,0 0-5-15,0-1 9 0,0-6-11 0,0 7 7 16,0-7 3-16,0 9-16 0,0-9 7 0,0 8 0 16,0-8-1-16,0 6 13 0,0-6 3 15,0 7 8-15,0-7 8 0,0 0-6 0,4 6-22 16,-5-8 3-16,1-1-6 0,0-1 17 0,0 0 7 16,0-1-22-16,-1-1-3 0,-1 0-5 15,2-1 0-15,0 2 8 0,-1-2 15 0,1 7 1 16,0-7-18-16,0 1-2 0,-6-7 12 0,5 7-4 15,1 0-18-15,-2-2 29 0,2 4-19 16,0-2-1-16,-1 2 15 0,0 0 0 16,1-1 0-16,-1 1-18 0,1-1 3 0,0 1 19 15,0 0-17-15,-2 2-6 0,2 0 9 0,-1-2 3 16,1 1-2-16,0 3-14 0,0 0-5 16,0 0-3-16,0 0 3 0,0 0 0 15,0 0 11-15,0-6 8 0,0 6-5 0,0 0-17 16,0 0 22-16,-3-9 1 0,3 9-14 0,0 1-26 15,0 1-30-15,-1 0-30 0,0 1-44 16,-3 1 13-16,-7 7-301 0,3-7 23 0,0 0 45 16,-1-1 51-16,-1-1 24 0,2 0 17 0,2-2-11 15</inkml:trace>
  <inkml:trace contextRef="#ctx0" brushRef="#br0" timeOffset="127829.03">20821 6197 500 0,'0'0'184'0,"0"0"-25"0,0 0-32 0,0 0-19 0,0 0 9 0,0 0 3 0,0 0 5 16,0 0-23-16,0 0-11 0,0 0-3 0,0 0 0 16,0 0-2-16,0 0 11 0,0 0-17 15,0 0 0-15,0 0-24 0,0 0 3 0,0 0-1 16,0 0-7-16,0 0-14 0,0 0-5 16,0 0 11-16,0 0-19 0,0 0 17 0,0 0-11 15,0 0 2-15,0 0-9 0,0 0-7 0,0 0 2 16,0 0 5-16,0 0-5 0,0 0 4 15,0 0-12-15,0 0 6 0,0 0-14 0,0 0 16 16,0 0-16-16,0 0 4 0,0 0-7 16,0-9 6-16,5 9 3 0,2-2-18 0,-1 2 18 15,-1 0 0-15,-5 0-7 0,8 0-2 0,-2 0 2 16,4 0-5-16,0 0 10 0,6 0-2 16,11 11-9-16,-16-6 1 0,-2-4 2 0,-1 1 1 15,-2 0-5-15,-1 1-6 0,-1 1-9 0,-1-2 3 16,-1 2 17-16,1-1-10 0,-2 2 18 15,0-2-6-15,-1 4 7 0,0-7-5 0,0 0 3 16,0 11-4-16,-17 13 1 0,10-12 7 0,-1-3-19 16,2 0 11-16,2-5-2 0,-1 3 4 0,0-3-16 15,1 0 20-15,-1 1-3 0,5-3-6 16,-3 3 11-16,1-4-4 0,-1 2 3 0,2-2-11 16,-2 1 7-16,2 0 0 0,0 0 0 0,-1-2-9 15,1 1 10-15,0-1-3 0,0 1 5 16,-2 1 6-16,3 1-17 0,0-3-8 0,0-5 13 15,3 4-11-15,-2-1 12 0,1-3-21 16,2 1 9-16,3-9-15 0,3 1-18 0,0-2 9 16,3 2 2-16,1-2-9 0,-4 0 19 15,-1-1-7-15,0 1 19 0,0 3-6 0,-1-1-9 16,-3 2 3-16,1-3 11 0,1 5 18 0,-5 3 0 16,1 0 2-16,-2-1 5 0,2 3 11 15,-2-2 3-15,-1 2-5 0,0 1 3 0,2-1 3 16,0 1 6-16,-2-1-8 0,0 1 3 15,1 1-6-15,-1-2 13 0,0 2-2 0,0-2-23 16,0 2-7-16,1-1 1 0,-1 1 3 16,0 1 0-16,0 0 0 0,-2 0-5 0,0 1 8 15,0 2-9-15,2 0-8 0,-3-2 12 16,2 4-6-16,-2-2 4 0,1 0-11 0,-1 1 14 16,1 1-3-16,-1-1-3 0,1 2-5 0,2-1 7 15,-3 0-7-15,2 1 8 0,1-1-8 0,-3 0 6 16,3 1-28-16,-1-1-14 0,1-5-8 15,0 0-21-15,0 9-42 0,0-1-2 16,0-2 10-16,0-6-117 0,13 15-97 0,-8-12-27 16,4 5 14-16,1-5 28 0,0 0 36 0,-10-3-14 15</inkml:trace>
  <inkml:trace contextRef="#ctx0" brushRef="#br0" timeOffset="128179">21147 6222 418 0,'2'-2'271'0,"0"0"-31"0,0 1-17 0,1-1-29 0,-1 1-12 0,1-2-28 0,-2 3 3 0,-1-1-32 16,2-2-7-16,0 3-24 0,-1-1-6 0,2 1-3 15,-2 0-12-15,-1-1-19 0,1 0-1 16,1 1-11-16,-2-1 3 0,2 1-14 0,-2 0 10 16,0 0-1-16,0-1-22 0,1 1 7 0,-1 0-4 15,0 0 3-15,2 1-16 0,-1-1 15 16,-1 1-12-16,0 1-12 0,1 2 11 0,1-1 12 15,-2 1 7-15,0 0 7 0,1 0-15 16,0 0 10-16,-1 2-14 0,1-1 15 0,1 0-9 16,-2 2 15-16,1-3-3 0,-1 3-3 0,0 0-13 15,0 0 5-15,0-1-7 0,1 1-4 0,-1-1 1 16,0 1 5-16,0 0 9 0,0-2-9 16,2 1-6-16,-2 1-11 0,0-1-11 0,1-1 7 15,-1 0-25-15,0-2-16 0,0 3-35 0,0-3-23 16,0-3-15-16,0 0 10 0,0 0-183 15,0 0-75-15,0 7 24 0,0-9 0 0,0 0-11 16,0-3 41-16,0 0 60 0</inkml:trace>
  <inkml:trace contextRef="#ctx0" brushRef="#br0" timeOffset="128648.42">20753 6076 788 0,'-4'0'268'0,"0"-1"-30"0,2-1-42 0,-1 2-7 0,-2-1-9 0,3 1-34 16,-2 0-21-16,3-1-12 0,-2 1 3 0,2 0-27 15,-1 0-14-15,1-1-4 0,0 1-12 0,1 0 14 16,0 0-21-16,0 0-13 0,1 0-1 16,3-2 1-16,1 2 10 0,4-1-24 0,9-1 9 15,2 0 3-15,6-1-5 0,-3 0-18 16,4 0 0-16,1 1 2 0,0 0-4 0,1 1 9 16,1-2-3-16,-2 3 1 0,1-1 3 0,3-2-12 15,-5 1 12-15,-5 2-2 0,-2 0-3 0,-1-1 16 16,-6 0-4-16,0 1 12 0,-4 0 21 15,-3 0 5-15,0-2-12 0,0 2-6 0,-1 0 3 16,-2 0-7-16,-3 0 9 0,0 0-14 16,0 0-14-16,7 0 38 0,-7 0-30 0,8 0 12 15,-8 0-19-15,0 0-14 0,5 0-6 0,-5 0-11 16,0 0-2-16,0 0-29 0,9 0-58 0,-9 0-63 16,0 0-34-16,14 10 18 0,-13-6-281 15,7 9 52-15,3-3-12 0,1 2 59 16,2-1 6-16,-8 3-2 0,1 2 101 0,2 2-80 15</inkml:trace>
  <inkml:trace contextRef="#ctx0" brushRef="#br0" timeOffset="134775.74">8078 7626 283 0,'0'0'251'0,"0"0"-49"0,0 0-8 0,0 0-45 0,0 0-1 16,0 0-21-16,0 0-9 0,0 0-23 15,0 0 12-15,0 0-23 0,-13 0-5 0,13 0-9 16,0 0-24-16,0 0 14 0,0 0-13 16,0 0 8-16,0 0-11 0,0 0-6 0,0 0-12 15,0 0 4-15,0 0-11 0,0 0-7 0,0 0 7 16,0 0 6-16,0 0-2 0,0 0-4 0,0 0-25 16,0 0 15-16,0 0-5 0,0-11-9 15,9-3 7-15,-2 14 4 0,-1 0 1 0,2-1-4 16,2 1 10-16,5 0-10 0,-1 0 1 0,24-8 7 15,-18 5-1-15,2 0-8 0,-1-1 0 16,-3 0-2-16,7 2 4 0,-9-2 3 0,6 1 6 16,1 0 0-16,-3-1-10 0,-2 0 6 15,3 2 5-15,-10 0-22 0,2 0-6 0,-3 1 25 16,-1 1-12-16,-2 0 8 0,0-1-14 0,0 0-7 16,-3 1-23-16,1-3-22 0,-1 3-25 15,-1-1 9-15,4 1-56 0,-5-3-62 0,-1 3-131 16,1-1 17-16,-2 0 23 0,0 1-19 0,0 0 31 15</inkml:trace>
  <inkml:trace contextRef="#ctx0" brushRef="#br0" timeOffset="135091.84">8010 7645 404 0,'-5'0'262'0,"1"0"-30"0,2 0-42 0,-1 0-18 0,-1 1-37 0,2-1-16 15,-1 1-12-15,0-1-7 0,1 0-20 16,1 0-1-16,-2 0 2 0,3 0-26 0,-1 0-11 16,2 2 8-16,-1-4-11 0,0 2-3 0,2 0-2 15,-1 0-8-15,0 0 11 0,2 0-29 0,-1 2 10 16,2-2 0-16,0 0-16 0,1-2 14 15,0 1-5-15,14 0 10 0,-10 1-4 0,19-9-4 16,-5 6-28-16,-1-4-17 0,1 1-11 16,7 1 5-16,-4-6-173 0,0 3-159 0,0 1 43 15,-1-3 27-15,3 2 5 0,-5-4 41 0</inkml:trace>
  <inkml:trace contextRef="#ctx0" brushRef="#br0" timeOffset="136191.29">7486 6984 502 0,'0'-1'194'0,"-1"-1"-84"0,1-1 28 0,0 2-11 0,-1-1-50 0,-1 1 20 0,2-1-18 16,-1 1 1-16,1 0-34 0,0 1 17 0,0-2-6 15,0 2-11-15,-1-1-5 0,1-1-12 16,0 1 11-16,0 0-8 0,0 0-18 0,1 1 9 15,-1-2 23-15,0 2-29 0,0-1-17 0,0 1-14 16,3-1 36-16,-2 0-2 0,-1 2-22 16,1-3 19-16,2 2-25 0,-2 0 19 15,3-2-12-15,-2 2 31 0,2 2-34 0,1-2-12 16,-1 0 35-16,3 1-28 0,-2 0 21 0,2 0 6 16,-7-1-22-16,0 0 18 0,18 6 12 0,-1 1-12 15,-7-2-8-15,2 4 19 0,0-2 4 16,0 2 10-16,-1 0-17 0,-2 0-17 0,0 0 21 15,-2 0-16-15,-1-2 16 0,2 6-5 0,-6-6 4 16,2 2-1-16,-1-2-17 0,-1-2 14 16,-2 2-1-16,3-3 0 0,-2 0-13 0,2-1-1 15,-2 1 7-15,0-1-7 0,-1 0-7 0,0 1 17 16,4-2-5-16,-3 0 2 0,-1 0-15 16,0-1 14-16,2 1-16 0,-2-1 22 0,1 0 14 15,-1 2 1-15,0-3 6 0,1 1-1 16,0-1-8-16,-1 0 2 0,0 0-13 15,0 0 0-15,0 0 6 0,2-13-5 0,-2 8 2 16,1 1 3-16,0-3-13 0,3-7 10 16,1-1-12-16,-1 1-10 0,0 1 10 0,-2 3-11 0,5-4-1 15,-3-2 14-15,0 5 0 0,-1 0 1 16,0 3-8-16,1 1-3 0,-3-1 4 0,2 3-15 16,2-1 14-16,-3 1 2 0,1 1-2 15,-1-1-10-15,0 0-3 0,0 0 15 0,1 1-16 16,-1-2 20-16,1 5-15 0,0-4 6 0,0 2-1 15,1 0 10-15,0 0-15 0,-3 1 5 16,4-2-7-16,-2 1 9 0,1 2-4 0,0-1-4 16,0 1 9-16,0 1-13 0,0-1 4 0,-4 1-9 15,0 0 3-15,0 0 2 0,8 0 2 16,-8 0-6-16,8 0 13 0,6 13 3 0,-9-9 1 16,4 5-1-16,1 3 2 0,-4-5-10 0,-2 2 10 15,4 1 0-15,1 1-1 0,-5-1-23 16,-2-1 4-16,2 1-26 0,-3-2-26 0,2-1 7 15,-1-1-59-15,0 0-127 0,-1-1-95 0,-1-1 10 16,1 1 9-16,-1-3 57 0,3 2-11 0,-2-3-40 16</inkml:trace>
  <inkml:trace contextRef="#ctx0" brushRef="#br0" timeOffset="136874.16">7954 7034 380 0,'0'0'281'0,"-1"0"-33"0,2-1-33 0,-1 0-10 0,2 0-7 0,-4 1-16 16,4-2-26-16,-4 2-26 0,2-1-16 15,2 1-14-15,-2-1-14 0,0 1-2 0,0-2-1 16,2 2-23-16,-2 0-2 0,0 0 2 0,1-1-9 16,-1 1 0-16,0 0-18 0,1 0-6 0,-1 0-12 15,3-2 22-15,-2 2-26 0,2 0 9 16,-1-1-6-16,0 1-1 0,0-1 0 0,2 2-4 15,0-2 7-15,0 1-12 0,1 0 1 16,0 0-2-16,-1 0 4 0,0 0 6 0,1 0 2 16,-5 0-12-16,0 0 4 0,6 0-22 0,3 0 10 15,-9 0-7-15,8 0-12 0,3 11 16 16,-8-9-10-16,4-1 13 0,-4 3-2 0,-2-1 6 16,3-1-2-16,-3 2 5 0,2 0 5 0,-3-1 2 15,0 2-10-15,0-2-1 0,0 2 6 16,0-5 6-16,0 0-5 0,0 0-1 0,0 7 3 15,0-7-3-15,0 7 0 0,0-7 0 0,-12 14 8 16,12-13 12-16,-3 2-4 0,2 0-11 16,-1-2 6-16,1 3-7 0,1-3 7 0,-1 0-12 15,-1 1-6-15,2 0 17 0,-1-1 7 16,1 0-21-16,-1 2 9 0,0-3-9 0,1 0-7 16,0 0 11-16,0 0-9 0,0 0 8 15,0 0 3-15,0 0-1 0,0 0-4 0,0 0 9 16,0 0 15-16,0 0-13 0,0 0 15 0,0 0-25 15,2 6 13-15,1-5-8 0,-1-1 0 0,4-1 18 16,0-1-6-16,13 0-10 0,-5-1 5 16,4-2-10-16,1 1 14 0,1-2-11 0,1 5-1 15,1-5-6-15,-1-1 12 0,-3 3-11 16,4-1 15-16,-5 3 3 0,-2-3-26 0,-5 3 5 16,0 0 11-16,-4-1-11 0,0 2 0 0,-2 0 15 15,-2 0 35-15,1 0-14 0,2 1 25 16,-3-2-12-16,1 2 17 0,0 0-20 0,-2-1-11 15,1 1 16-15,1 0 12 0,-2 0-28 0,1-1-22 16,-2 1 11-16,0 0 32 0,0 0-57 16,0 0-24-16,0 0-18 0,0 0-24 0,0 0-33 15,0 0-32-15,0 0-28 0,0 0 14 0,6 0-127 16,-6 0-85-16,0 0-5 0,0 0-7 0,0 0-5 16,11-14 51-16,-8 7 37 0,6-2-26 15</inkml:trace>
  <inkml:trace contextRef="#ctx0" brushRef="#br0" timeOffset="137207.91">8496 6902 855 0,'-2'1'292'0,"-2"-1"-28"0,2 1-37 0,1 1-31 0,1-1-25 0,0 0-21 0,-2-1-2 0,0 1-16 0,1-1-21 16,1 1-21-16,-4-1 5 0,4 0 2 15,0 2-14-15,-1-4-32 0,1 4-9 0,0-2 1 16,-1 0-4-16,0 0-8 0,1 0 13 16,0 0-3-16,2 0-22 0,-1 0 17 0,-1 0-13 15,7 0 13-15,-5-2-21 0,2 2-5 16,1-1 24-16,2 1-27 0,-1-1-14 0,2-1-28 15,1 2-27-15,17-5-27 0,-6 1-33 16,1 0 9-16,-5 4-193 0,0-4-76 0,0 3-6 16,-6-1 30-16,-2 1 49 0,0 0 26 15,-4 1-24-15</inkml:trace>
  <inkml:trace contextRef="#ctx0" brushRef="#br0" timeOffset="137424.84">8491 7029 732 0,'-6'4'395'0,"3"-1"-72"0,-2-3-44 0,3 2-13 0,-2 0-57 0,2-1-18 0,-1 1-30 16,1-2-26-16,1 2-6 0,0-1-5 15,2-1-22-15,-1 1-8 0,3-1 4 0,0-1-34 16,4 1 13-16,2-3-23 0,7 0 5 0,0-1 2 16,-4 0-18-16,6-1-35 0,2-1 2 15,-3 2-45-15,-1-1-14 0,4-1-29 0,-3 1-27 16,-1 0-28-16,1-1 15 0,-3-1-161 15,0 1-115-15,-5 1 19 0,-2 3 30 0,-1-4 47 16,-2 2 2-16,1 2 5 0,-1 0-14 16</inkml:trace>
  <inkml:trace contextRef="#ctx0" brushRef="#br0" timeOffset="151767.79">4833 8445 287 0,'0'0'64'0,"0"0"49"0,0 0-58 0,0-13 33 0,0 13-31 0,0 0 19 0,0 0-7 16,0 0-9-16,0 0-22 0,0 0-3 0,0 0-5 15,0 0-4-15,0 0 52 0,0 0-40 0,0 0 1 16,0 0 34-16,0 0-4 0,0 0 8 16,0 0-6-16,0 0-9 0,0 0-3 0,0 0-11 15,0 0 16-15,0 0-14 0,0 0-12 16,0 0 16-16,0 0-1 0,0 0-21 0,0 0 1 15,0 0-5-15,0 0-6 0,0 0-13 0,0 0 24 16,0 0-9-16,0 0-28 0,0 0 30 16,0 0-4-16,0 0-1 0,0 0-1 0,0 0-19 15,0 0 8-15,0 0 12 0,0 0 0 0,0 0 7 16,0 0-5-16,0 0 6 0,0 0-14 0,0 0 2 16,0 0 3-16,0 0-16 0,0 0 13 15,0 0 7-15,0 0 0 0,0 0-12 0,0 0-2 16,0 0-12-16,0 0 15 0,0 0 2 15,0 0-14-15,0 0 8 0,0 0 3 0,0 0-24 0,0 0 10 16,7-15 15-16,13 16 4 0,-11-1-9 16,8 0-10-16,6 0 13 0,1 0-3 0,35-11-9 15,-27 7 14-15,5 1 1 0,2 1-7 16,5-3 16-16,-1 2-19 0,0 1 17 0,0-2-25 16,1 0 15-16,-5 0-1 0,-2 3 4 0,1 0-21 15,-3 1 21-15,0-3-10 0,-3 1-6 16,2 2 3-16,-8-1 8 0,2-3 2 0,-10 4-5 15,0-3 3-15,-7 3 0 0,2-1-5 16,-13 1 13-16,0 0 0 0,9 0 0 0,-1 0 19 16,-8 0-1-16,6 0-9 0,-6 0-13 0,9 0 16 15,-9 0-6-15,5 0-7 0,-5 0-3 0,0 0-15 16,0 0-27-16,12-6-43 0,-12 6-23 16,-2 0-24-16,0 0 11 0,-2-1-151 0,-1 1-53 15,0 0 2-15,-4 1-23 0,-13-1 61 16,12 0 33-16,-6 0-17 0</inkml:trace>
  <inkml:trace contextRef="#ctx0" brushRef="#br0" timeOffset="152032.87">4984 8464 646 0,'-8'0'233'0,"1"0"-33"0,3 1-35 0,0-1-5 0,0 0-8 15,1 0-31-15,-1 0-12 0,1 2-23 0,0-4-8 16,2 4 2-16,-1-1-24 0,2 0 3 16,0-2-7-16,0 2 11 0,3 0-21 0,5-3-7 15,11 2 2-15,1-5 1 0,5 0 0 0,2 1-2 16,4-2-7-16,3-2 11 0,2 2-5 16,2-2 7-16,4 0-11 0,-1-1 1 0,2-1-4 15,0 3-5-15,-3-3-47 0,-2 0-49 0,0-2 9 16,-4 2-296-16,-4 2-6 0,-5-3 11 15,-4 1 72-15,-4-3 10 0,-2 0 29 0</inkml:trace>
  <inkml:trace contextRef="#ctx0" brushRef="#br0" timeOffset="153081.84">4601 7754 467 0,'-4'0'209'0,"4"0"-64"0,-1 2 25 0,1-4-44 0,-2 2-3 0,2-2-29 16,0 1 0-16,3 0-15 0,1 0 1 16,-4-1-13-16,2-2-22 0,1 3-14 0,1-1 24 15,-3 0-17-15,1 0-14 0,4-1 3 0,-4 2 5 16,3-1 2-16,-1-1-13 0,2 2-1 16,0 0 8-16,0-2-34 0,-1 1 18 0,2-1 15 15,0 3-6-15,-1-1 5 0,2 0-7 0,1 1-3 16,1 0-5-16,4 0-8 0,6 0 4 15,15 10-19-15,-17-7 10 0,-4 4 17 0,2 0-24 16,-5 1-7-16,0 0 22 0,-1 3-3 16,1 1-6-16,-4 4 11 0,-4-4 18 0,3 1-1 15,-4-2-4-15,-2-1 13 0,0 1-8 0,0-1-6 16,0 1-14-16,-11 17 7 0,4-15 10 0,1-2-6 16,-2 2 4-16,3-6-7 0,1-1-2 15,0-2 2-15,3-1 3 0,-2 2 7 0,2-4 4 16,-1 2-16-16,-2-3 14 0,1 0 13 15,3 0-16-15,0 0-3 0,0 0 6 0,0 0-14 16,-9-15-10-16,8 11 11 0,4-13-4 0,-3 9-12 16,8-17 14-16,1 6-13 0,1-3-2 0,-4 3 15 15,4-4-23-15,-1 3 20 0,0-2-20 16,1 1 27-16,-2 2-8 0,1-1-17 0,0 2 10 16,0 4 14-16,-5 1-5 0,2 4 1 15,-3 1 7-15,-1 2 10 0,-1 1 0 0,2-1 3 16,1 5 12-16,-3-2 16 0,-1-1-9 15,1 2-6-15,0 1-5 0,-1 0 6 0,0 1-24 16,0 0 1-16,0 0 17 0,0 0-18 0,0 0-11 16,0 0 9-16,0-8-2 0,-1 11 3 15,0 2-15-15,0-2 2 0,1 3-3 0,-3 2-1 0,-1 8 14 16,1 1 7-16,3-5-21 0,-3 8-2 16,3-2 0-16,-3-4 0 0,0 0-7 0,3 0 16 15,-4 1-11-15,4-1 6 0,0-2 6 16,0-3-8-16,0-9-1 0,0 9-1 0,0 1-15 15,11 13-20-15,-7-12-33 0,-1-4-16 0,7 3-47 16,-2 3 11-16,-1-9-118 0,0-3-141 16,1-1 24-16,-1 0 21 0,-7 0 49 0,8 0-33 15,4 0 50-15,15-12 37 0</inkml:trace>
  <inkml:trace contextRef="#ctx0" brushRef="#br0" timeOffset="153681.76">5153 7814 412 0,'-2'0'295'0,"0"0"-55"0,2 0 1 0,0 0-25 0,-2 0-23 0,0 0-33 0,1 0-15 0,1 0-18 16,-1 0-23-16,-1 0-12 0,2 0-6 0,-1 0-9 16,1-1-9-16,-1 1 1 0,0 0 1 15,1-2-26-15,0 0-6 0,0 2 0 0,2-1-6 16,1 1 5-16,1-2-3 0,0 0-6 0,2 0 0 16,1 2-4-16,8-3 3 0,-3 1-9 15,-1 1-11-15,-11 1 10 0,9 0 3 0,1 0-17 16,-4 0 1-16,-6 0 5 0,9 0-10 0,13 17-1 15,-16-10 11-15,-1 0-7 0,-1 1-6 16,-2 0 9-16,-1 0-5 0,-1-8 4 0,0 10 7 16,-11 15-10-16,6-11 18 0,-1-6-3 0,1 1-7 15,-1-1 11-15,2-2 11 0,-1-2 17 16,1 0-11-16,-2-1 28 0,3-1-23 0,1 1 6 16,0 0 20-16,-1 0 1 0,1-2-26 15,-1 2-10-15,1-3-15 0,2 3 26 0,-3 1-10 16,2-3 13-16,0-1-39 0,1 1-9 0,0-1 9 15,0 0-16-15,0 0 17 0,16 3-12 16,5 0 15-16,-11-3 5 0,6 0-5 0,6 0-16 16,2 0-4-16,1 0 11 0,-1 0 15 15,-1 0-21-15,-1 0 7 0,-2 0-1 0,20-12 27 16,-26 10-18-16,-2 2-12 0,-4 0 0 16,-1-1-5-16,1 1 15 0,-3 0-9 0,-1 0 0 15,0 0 1-15,-4 0-12 0,0 0-14 0,0 0-42 16,6 0-51-16,-6 0-80 0,13-10 16 15,-11 5-242-15,1 2 40 0,-3-3-7 0,1 0 45 16,-2 1 62-16,-1 0 24 0,0-1-13 0,2 6 35 16</inkml:trace>
  <inkml:trace contextRef="#ctx0" brushRef="#br0" timeOffset="154248.81">4639 7669 809 0,'-4'0'236'0,"-1"0"-27"0,1-2-23 0,0 2-2 0,2 0-25 0,1 0-6 15,-3-1-33-15,1 1-21 0,1-1 7 0,0 2-21 16,1-1 7-16,-2 0-5 0,3-1-16 0,-2 1-7 15,1-1-10-15,-2 1 5 0,2-2-13 16,0 2-8-16,-1 0 12 0,4-1-4 0,3 1 3 16,-3 0-8-16,5 0-14 0,11-3-14 15,5-1 27-15,3 2-6 0,5-3-18 0,-2 0-4 16,2-1-1-16,0 0 12 0,2 1-19 0,0-3 6 16,1 2-8-16,-4-2 19 0,0 5-8 15,2-2 11-15,-7 0-7 0,-2 0-17 0,-5 1 9 16,-1-1 46-16,-6 4 33 0,-1 0-10 0,-2-2 58 15,-2 2 19-15,0 1-6 0,-2-1-11 16,-1 1-6-16,1-2-1 0,-1 2-20 0,0 0-6 16,-1-1-11-16,-1 0-7 0,0-2-40 0,1 2-58 15,-2 1 2-15,0 0-175 0,-4 1 19 16,0 3-349-16,-9 1 33 0,0-1 55 0,-4-2 14 16,-5-2 39-16,1 0-9 0,12 0 36 15,-6 0 33-15,-2 0-27 0,-1 0 63 0</inkml:trace>
  <inkml:trace contextRef="#ctx0" brushRef="#br0" timeOffset="162527.01">12343 8917 724 0,'16'0'276'0,"-16"0"-31"0,14 0 10 0,4 14-37 0,-14-16-10 0,2 4-12 0,-4-2-17 16,2 1-47-16,-1-1-14 0,1 0-18 15,-3 0-18-15,3 0-5 0,-4 0-20 16,0 0-15-16,0 0-14 0,0 0-22 0,0 0-23 16,0 0-25-16,0 0-23 0,0 0-22 0,6 0 9 15,-6 0-169-15,0 0-100 0,0 0 25 0,0 0-29 16,8 0 66-16,-8 0 15 0,6-10 24 15</inkml:trace>
  <inkml:trace contextRef="#ctx0" brushRef="#br0" timeOffset="162826.74">10002 8981 489 0,'-5'1'146'0,"0"-1"-19"0,1 0-18 0,3 0-73 0,0 0-1 0,2 0-6 16,0 0-29-16,4-1-97 0,-1 1-161 0,13-2 4 15</inkml:trace>
  <inkml:trace contextRef="#ctx0" brushRef="#br0" timeOffset="163110.88">13004 8889 241 0,'3'-3'248'0,"-3"0"-103"0,-3 1 6 0,3-1-45 0,-2-1 20 0,-2 2-11 0,0-2-59 0,0 1 3 0,0 2-7 0,-2 0-156 16,-2 0-144-16,2 0-15 0,-3 1 4 0</inkml:trace>
  <inkml:trace contextRef="#ctx0" brushRef="#br0" timeOffset="163375.84">9832 9019 356 0,'-15'0'35'0,"5"0"2"0,1 0-59 0,6-2-21 0,2 0-94 0</inkml:trace>
  <inkml:trace contextRef="#ctx0" brushRef="#br0" timeOffset="163603.99">12699 8838 241 0,'-2'-5'189'0,"1"1"-171"0,-1-3-81 0</inkml:trace>
  <inkml:trace contextRef="#ctx0" brushRef="#br0" timeOffset="164875.44">9163 8463 343 0,'0'0'250'0,"0"0"-11"0,13 0-23 0,-13 0-29 16,0 0-19-16,0 0-15 0,0 0-15 0,0-14-32 16,0 14 11-16,0 0-27 0,0 0-4 15,0 0-14-15,0 0-7 0,0 0-5 0,0 0 4 16,0 0-15-16,0 0-15 0,0 0-1 0,0 0 7 16,0 0 4-16,0 0-13 0,0 0-8 15,0 0 3-15,0 0 5 0,14 0-1 0,-14 0 1 16,0 0-22-16,0 0 17 0,0 0-2 0,0 0 3 15,0 0-7-15,0 0 1 0,0 0 10 0,0 0-8 16,-12 10-8-16,-1-2-8 0,-2 0-3 16,-1 1 4-16,0 0 5 0,-1 4-4 15,-5-6 4-15,3-1 9 0,1-1-8 0,0 3-7 0,3-3 4 16,-2-2-2-16,2 1-12 0,1-1 16 16,4-2-10-16,-3 0 3 0,5 0-1 15,2-1-9-15,-2 1 27 0,1-1-11 0,3 2 19 16,-1-2-7-16,1 0-5 0,4 0 6 0,0 0-18 15,-7 0 33-15,7 0-22 0,-6 0 18 16,6 0-12-16,-8 0 8 0,8 0 6 0,0 0-27 16,-7 0 12-16,7 0 16 0,0 0-31 0,-7 0 4 15,7 0-7-15,-12-11 14 0,10 9-8 0,0 1 15 16,0 0-3-16,1-2 2 0,0 2-27 16,-1-1 8-16,1 1 2 0,0-1 11 0,0-1 1 15,1 2-14-15,-2 1 17 0,2-1-38 0,-1-1 4 16,2-1 30-16,-1 1 3 0,0 0-33 15,2 0-2-15,-1 0 3 0,3-1 7 0,-2 2 12 16,2 0 0-16,1-4-24 0,0 3 12 16,8-2 19-16,4-1-8 0,-1 0-19 0,2 2 20 15,-2-3-15-15,4 2-6 0,2 0 17 0,0 0 9 16,-3-2-31-16,4 2 20 0,-5-1-9 16,3 4 16-16,-4-1-21 0,-6-1-5 0,0 2 3 15,-1-1 10-15,-1 1 3 0,-3 0 16 16,1 0-18-16,-2-1-5 0,0 2-3 0,-1-1-3 15,1 1 4-15,-1-1 1 0,1 1 0 0,-3-1 22 16,5 1 2-16,-2 0-25 0,0-2 14 16,3 2-15-16,-3 0 12 0,5-1-21 0,-5 1-12 15,0-3-17-15,2 3-26 0,-7 0-28 0,0 0-19 16,10 0 11-16,4 0-95 0,-4 0-75 16,1 0-93-16,-3 0 7 0,-1 0 36 0,-7 0 10 15,7 0 14-15,5 12-6 0</inkml:trace>
  <inkml:trace contextRef="#ctx0" brushRef="#br0" timeOffset="165258.81">9362 8494 730 0,'0'0'277'0,"0"-1"-50"0,0 1-21 0,0 1 0 0,0-2-29 0,1 1-20 16,0 1-21-16,-1-2-13 0,2 1-13 0,-2 1-11 15,0-2-9-15,1 2-23 0,-1 0 6 16,0-1-32-16,1 0 18 0,-1 1-18 0,0-1-12 16,2 2 3-16,-1-1 7 0,-1-1-22 0,0 1 12 15,0 2-4-15,1 1-8 0,0-1-7 16,-1 0 19-16,3-1-8 0,-2 3 11 0,0-1-15 15,1 3-6-15,-1-3 11 0,-1 1-7 0,0-5 0 16,2 11-13-16,0-4 2 0,-2-1 22 16,2 2-16-16,1-4-5 0,-3 3-1 0,2-1-18 15,0 0-8-15,-1-1-21 0,2 2-25 16,-2-1-44-16,0-1 12 0,2-1-123 0,-3 1-121 16,0 0-9-16,0-3-1 0,0-2 35 0,0 0 42 15,0 0-8-15,0 0-3 0</inkml:trace>
  <inkml:trace contextRef="#ctx0" brushRef="#br0" timeOffset="165825.03">9318 8347 496 0,'-1'-3'260'0,"-2"1"-50"0,3-2-39 0,-1 1-5 0,-1 1-16 0,2 0-35 0,2-2-8 0,1 2-11 15,-1-1-5-15,1 1-24 0,1-1-9 16,1 1 0-16,-1-2 8 0,1 2-17 0,0 1-16 15,0 1-1-15,-1-2-1 0,2 2-14 0,-1 0 3 16,-5 0 13-16,0 0-4 0,9 0-13 16,14 9 7-16,-10-2-23 0,0 1 9 0,-4-3 7 15,0 2 12-15,-3-3-13 0,-1 1 5 0,0 2-14 16,-1-4 6-16,0 1-1 0,0 0-5 16,1-1 7-16,-1 1 3 0,-2 0-9 0,2-1 11 15,-3-1-4-15,2 2-12 0,0-3-1 0,-1 2 8 16,1 0 10-16,-3-1-14 0,5-1-2 15,-5 0 11-15,2 0 26 0,0 2 8 0,-1-3 15 16,-1 0 24-16,1 0-15 0,-1 0-11 16,0 0-14-16,0 0 2 0,0 0 13 0,10-9-18 15,-8 4 12-15,0 3-13 0,2-3-19 16,-1-1 6-16,0 1-14 0,-1 1-2 0,0 0 2 16,1-2 3-16,-1 2 13 0,1-1-24 0,1 0 1 15,-3 1 22-15,2-1-8 0,-1 1-25 16,1-1 1-16,-2 1-1 0,3 1-16 0,-2-1 0 15,1-1-33-15,-2 3-15 0,1-2-26 0,-1-1-37 16,3 2-11-16,-2-1 11 0,1 1-171 16,1-1-77-16,-2 2 19 0,1-1 20 0,0 2 16 15,-1-2 21-15,0 1 41 0</inkml:trace>
  <inkml:trace contextRef="#ctx0" brushRef="#br0" timeOffset="166225">9665 8388 716 0,'-2'2'257'0,"0"0"-27"0,1-1-29 0,-1 1-4 0,0-1-25 0,2 2-9 15,-2-3-17-15,1 2-11 0,0-2-29 0,-1 3-5 16,2-3-11-16,-2 3-1 0,2-3-15 0,4 0-16 16,0 0 12-16,1-3-26 0,1 3 3 0,-1 0-21 15,13-4 12-15,-10 4 5 0,15-4-14 16,-5 0-7-16,-2 1 8 0,-3-1-20 15,4 2 6-15,-4 1-1 0,5-4 1 0,-8 4-27 16,-1-1-6-16,-2 0-24 0,0 0-22 0,-3 1-44 16,0 0-31-16,-1 0 12 0,0-1-251 15,0 2 33-15,-1-2 14 0,-2 2 19 0,0-3 26 16,0 2-4-16,-2 1 32 0</inkml:trace>
  <inkml:trace contextRef="#ctx0" brushRef="#br0" timeOffset="166457.81">9692 8522 272 0,'-4'3'412'0,"0"1"-79"0,-1-1-50 0,1-2-25 0,1 0-15 0,2 2-19 16,-1-2-38-16,0 0-34 0,0 0-11 0,0 1-25 16,1-2 3-16,1 0 3 0,1 0-37 0,1 0-15 15,2 0 4-15,-1-2 15 0,4 2-4 0,0-1-29 16,13-3-45-16,-3 0 13 0,0-3-39 15,4 1-30-15,-4-1-33 0,3-1-54 0,1 4 12 16,0-6-225-16,2 2-27 0,0-4 41 16,-4 1 4-16,-2 1 23 0,1-4 29 0,-6 2 4 15,5 3-38-15</inkml:trace>
  <inkml:trace contextRef="#ctx0" brushRef="#br0" timeOffset="168007">12831 8426 493 0,'0'0'246'0,"0"0"-24"0,0 0-8 0,0-12-35 0,0 12 4 0,0 0-27 0,0 0-19 15,0 0-21-15,0 0 3 0,0 0-21 0,0 0-11 16,0 0-20-16,0 0-2 0,0 0-3 0,0 0-25 16,0 0 7-16,0 0-10 0,0 0 6 15,0 0-10-15,0 0-2 0,0 0-2 0,0 0 2 16,0 0-2-16,0 0-9 0,0 0 6 0,-5-1 2 16,3 5-10-16,-8 11 5 0,3-5 0 0,0 1 0 15,-7 0-8-15,3-1 2 0,-3 0 2 16,1-2-8-16,-1-1 12 0,-2 1-11 0,2-1 1 15,5-4-3-15,-1 0 4 0,2-1 18 16,1 1-26-16,-1 1 10 0,4-4 6 0,-3 0-13 16,2 2-9-16,0-1 10 0,0-1-2 0,5 0 10 15,0 0-6-15,-6 0-4 0,6 0 24 0,-9 0 8 16,9 0-10-16,-7 0-1 0,-3-14-6 16,6 11 24-16,2 1-19 0,0-1 19 15,0 1-33-15,-1 0 6 0,1-3 2 0,2 3-9 16,-3-1-1-16,3 2 18 0,-1-1-3 0,-1-1-16 15,1 1-8-15,1-2 6 0,1 2 0 16,-1 2-8-16,0 0 0 0,0 0 1 0,9-10 7 16,-5 8 7-16,1-1-12 0,12-5 14 0,2 3-14 15,-2 1 12-15,1 2-22 0,0-3 4 16,5 4 1-16,-2-2 24 0,0-1-6 0,1 1 2 16,2 1-26-16,-1-1 6 0,-1 1 1 15,1 1 10-15,-2-1 3 0,-1 0 7 0,-1 0-11 16,-6 1 6-16,-2 1-19 0,-3-2 10 0,-2 2 3 15,-6 0-15-15,0 0 5 0,8 0 28 16,-8 0 3-16,9 0-18 0,-9 0 5 0,6 0 10 16,-6 0 9-16,8 0-34 0,-8 0-3 0,0 0 2 15,5 0 14-15,-5 0-40 0,0 0-18 16,0 0-34-16,7 0-32 0,-7 0-47 0,0 0 13 16,0 0-232-16,7 0-10 0,-7 0-7 15,0 0 58-15,0 0 34 0,0 0 5 0,0 0 44 16,6 0 10-16</inkml:trace>
  <inkml:trace contextRef="#ctx0" brushRef="#br0" timeOffset="168423.97">13085 8484 458 0,'2'0'185'0,"1"0"-77"0,-2 1 33 0,0 1-37 0,1-2-21 0,0 1-30 0,1 0 30 0,-1 0 2 16,-2 1-7-16,1 1-1 0,1 0 18 0,-2-1-9 15,0 4-16-15,0-4-10 0,-2 3 13 16,1-1-13-16,-1 1 14 0,1-2-24 0,-3 3 16 16,2-4 8-16,1 3-4 0,-1-3-14 0,-1 2 0 15,2 0 13-15,-2-2-11 0,2 2 0 16,0-1-13-16,-1 0 0 0,1 0 7 0,0-2-13 15,1 0-10-15,-2 2-11 0,2-1 1 0,-2 0 3 16,2-2 1-16,0 0-4 0,0 2 3 16,-3-1-3-16,3 0-3 0,-1 2-3 0,1-3 3 15,0 0 5-15,0 0-11 0,0 0-5 16,0 0 11-16,14 8-9 0,-7-8-1 0,-2 0-6 16,2 1 2-16,0-1 6 0,-2 0 1 0,1 0 0 15,1 0-16-15,0 0-4 0,-2 1-21 16,-5-1-20-16,0 0-31 0,7 0-24 0,-7 0 11 15,6 0-201-15,-6 0-52 0,15-13-24 16,-11 9 68-16,-1 0-28 0,-2 0 45 0,0-2 32 16</inkml:trace>
  <inkml:trace contextRef="#ctx0" brushRef="#br0" timeOffset="168857.2">13182 8318 318 0,'0'-5'316'0,"0"0"-79"0,1 1-19 0,0-1-31 0,-1 0-18 16,2 1-34-16,0 2-10 0,1-3-18 0,2 3 0 16,-3 0-29-16,4 0-3 0,-1 1-12 15,2 1-10-15,1 1-9 0,-4 2-1 0,4-3 7 16,12 12-16-16,-10-4-17 0,1 2 2 0,-4-2 3 15,-1-2 8-15,-2 1-16 0,-1-1 0 16,1-3 1-16,-2 1-8 0,2-2-10 0,-3 2 18 16,2 0-1-16,1-1-3 0,-2-1-7 0,0 2 9 15,-1-3 6-15,1 0 12 0,1 2 9 0,-2-2 19 16,1 1 9-16,-1-1 8 0,-1 1-7 16,2-1 25-16,-2-1-2 0,2 4 17 15,-2-4-7-15,2 1-16 0,0-1 22 0,-2 0-43 16,0 0 19-16,0 0-32 0,0 0-7 0,7-12-4 15,-3 8-1-15,-2-1-5 0,0 0-39 0,3 1 20 16,-4 0-25-16,1 0-17 0,-1 0-16 16,1 0-7-16,1 0-29 0,-2 0-47 0,1 0-29 15,-1 2 15-15,1 0-206 0,0-2-55 0,4 3-4 16,-4-3 81-16,2 4 5 0,0-1 30 16,1 1 4-16,-5 0 28 0</inkml:trace>
  <inkml:trace contextRef="#ctx0" brushRef="#br0" timeOffset="169123.71">13441 8464 735 0,'0'1'295'0,"-1"2"-18"0,1 0-23 0,0 0-5 0,0-2-52 0,-4 1 9 0,4 2-47 15,0-3-6-15,0 0-33 0,0 1-10 16,0 0-13-16,4-1 17 0,0-1-19 0,0 1-40 16,1-2-33-16,4 1-18 0,10 0-21 0,-10 0-33 15,5 0-39-15,3 0-39 0,0 0 12 16,15-11-206-16,-20 10-40 0,-4-1 14 0,2 2 49 16,-4 0-6-16,-3 0 42 0,-3 0-19 0</inkml:trace>
  <inkml:trace contextRef="#ctx0" brushRef="#br0" timeOffset="169289.75">13433 8574 771 0,'-3'1'245'0,"-1"0"-25"0,1-1 4 0,1 3-38 0,1-3-13 0,-1 2-33 0,0-2 6 0,4 1-35 16,1-1-10-16,-3 0 4 0,5 1-28 15,3-1-7-15,13 1-22 0,1 2-31 0,-12-3-29 16,7 0-70-16,2 0 8 0,25-15-297 0,-21 10-8 15,1-5 74-15,-4 1 5 0,-5-1 16 16,-8 1 32-16</inkml:trace>
  <inkml:trace contextRef="#ctx0" brushRef="#br0" timeOffset="192493.7">10370 10712 706 0,'0'0'233'0,"0"0"-20"0,0 0-15 0,0 0-22 0,-16 0-22 0,16 0-25 0,0 0-3 0,0 0-29 15,0 0 5-15,0 0-12 0,0 13 1 16,0-13-9-16,-22 12-7 0,21-11 2 0,1 0 1 16,1 1-2-16,4-2-19 0,-1 1 14 0,18 1 11 15,-12-2-11-15,35 4-8 0,-12-3 4 16,7 2-8-16,2-2-1 0,5-1-19 0,-19 0 5 15,13 0-21-15,10 0 0 0,6 0-8 0,4 0 22 16,3 0-3-16,5 0-6 0,-1 0-14 16,2 0-10-16,-1 0 2 0,3 0 30 15,-5 0-32-15,-1 0 14 0,-4 0-16 0,56-7-4 16,-67 3 11-16,-4 3 4 0,-2-3-4 0,-7 3-4 16,-1-4-1-16,-5 3 4 0,0 1 6 15,-2-2-11-15,-6 0 12 0,-5 2 21 0,0-1-28 16,-5 1 15-16,-2 0 13 0,-3-1 14 0,-3 1-29 15,2 0 2-15,-4 0 1 0,0 0 1 16,0 1 10-16,-2-3-6 0,1 3-4 0,-1-1-39 16,0-2-9-16,-1 2-26 0,-1 0-10 0,0 1-22 15,0 0-31-15,-13-6-28 0,6 4-32 16,-1 2 15-16,-9-3-206 0,-7 1-20 0,-2 0-12 16,-1 1 77-16,3-1-11 0,-3 1 37 15,0-2 14-15,3 1 22 0</inkml:trace>
  <inkml:trace contextRef="#ctx0" brushRef="#br0" timeOffset="192844.86">10805 10779 797 0,'-16'4'292'0,"3"-4"-35"0,4 3 13 0,1-3-47 0,8 0-33 0,0 0-7 0,0 0-21 15,-7 0-21-15,12-3-8 0,18 1-13 0,2-1-19 16,7-2 8-16,5 1-24 0,5 2-19 16,-1-1-3-16,7 0-6 0,0 0-5 15,3-2 14-15,1 2-6 0,0 1-8 0,0-4-23 16,0 5 6-16,-3-4-20 0,0 2 7 0,-6-1-3 16,-2 0 12-16,-1 0-13 0,-10 1 0 15,4 0-5-15,-6 0 13 0,-4 2-10 0,-5-2 11 16,3 2-2-16,-12-2 0 0,1 3 12 0,0-1-11 15,-5 1-7-15,0 0-6 0,-1-1-2 0,-3 1-40 16,2 0-61-16,-3-2-94 0,-1 2 16 0,0 0-282 16,-32-6 49-16,3 3 32 0,0-2 35 15,-7 2 32-15,-1-2 0 0,-5 3 27 0,20 2-30 16,-10 0 55-16</inkml:trace>
  <inkml:trace contextRef="#ctx0" brushRef="#br0" timeOffset="195524.96">14735 10852 247 0,'0'0'293'0,"0"0"-63"0,0 0-51 0,0 0-9 0,0 0-13 16,0 0-22-16,0 0-31 0,0 0 4 16,0 0-5-16,0 0-15 0,0 0-1 0,0 0-28 15,0 0 3-15,0 0-3 0,0 0-2 0,21-14-12 16,-7 14 0-16,6 0-6 0,38-7 0 0,-18 5-6 15,5-1-10-15,10 3-15 0,4-2 4 16,6 0 9-16,6 2-7 0,5-4-12 0,9 0 15 16,2 0-8-16,7-1 2 0,5 1-12 15,6-1 3-15,-1 0 11 0,9-1-5 0,1-1 15 16,0 2-15-16,-2-3-3 0,-1 4 15 0,-6 0 4 16,-3 0-16-16,-4 1-3 0,-6 2-7 0,-4 0 17 15,-4 0-18-15,-5 1 0 0,-7 0 10 16,-5-1 3-16,-37 1-11 0,15 0 5 0,1 0 5 15,0 0-2-15,-1 0-6 0,-6 0 15 16,-3 0-7-16,0 0 0 0,-4 0 5 0,-4 0-14 16,-4 0 16-16,-2 0 3 0,-3 0 1 0,-6 0 2 15,-3 0-2-15,-1 0 11 0,-1 0-5 16,-8 0 13-16,5 0-28 0,-5 0-38 0,0 0-8 16,6-10-65-16,-9 8 7 0,-18-6-230 15,-6 1-38-15,-1-1 51 0,-4 0 1 0,0 1 48 16,-1-2-53-16,-3 0 19 0</inkml:trace>
  <inkml:trace contextRef="#ctx0" brushRef="#br0" timeOffset="195791.9">16689 10779 592 0,'-13'2'360'0,"3"0"-60"0,3 0-24 0,1-2-43 0,1 0 5 0,7-2-32 0,5 0-40 16,20-1-27-16,-13 3-12 0,41-5-23 16,-8 1-8-16,7 3 20 0,7-2-32 0,-28 3-8 15,20 0-20-15,13 0-21 0,6 0-9 16,2 0 3-16,78-8-26 0,-75 4-12 0,3 0-27 16,2-1-5-16,-1-1-6 0,-1 1-7 15,-3 0-36-15,-3 2-30 0,-2-3 12 0,-7 0-105 16,-9 1-125-16,-7-3-19 0,-8 2 22 0,-7-1 43 15,-3 0-5-15,-7 0-21 0</inkml:trace>
  <inkml:trace contextRef="#ctx0" brushRef="#br0" timeOffset="196176.37">18624 10676 756 0,'18'-2'211'0,"13"2"-14"0,-11 0-16 0,12 0-19 0,14 0-19 0,9 0-23 0,81 12-8 0,-53-9-46 0,8 2-31 0,6-1-23 0,3-2-61 0,5-2 5 0,3 2-263 0,-54-2-2 16,28 0 18-16,11 0-8 0,108-13 45 0</inkml:trace>
  <inkml:trace contextRef="#ctx0" brushRef="#br0" timeOffset="200988.6">8310 11766 425 0,'-16'0'289'0,"16"0"-61"0,0 0-7 0,0-12-21 0,-13 12-5 0,13 0-12 0,-19-17-19 16,15 15-24-16,3 1 5 0,-1 1-26 0,0-2-16 15,2 2 0-15,0-2-13 0,5 1-8 0,11-3-3 16,8 0-13-16,9 0 0 0,0 2-31 15,8-2 5-15,7 2 0 0,0 0-18 0,3 1 1 16,-23 1 3-16,15 0-6 0,5 0-9 0,2 0-23 16,1 0-10-16,2 0-40 0,-6 0-24 15,-1 0-43-15,-2 0 12 0,41-10-188 16,-50 7-76-16,1 3 64 0,-8-6-3 0,-7 1 41 0,-5 1 8 16,-9 1 21-16</inkml:trace>
  <inkml:trace contextRef="#ctx0" brushRef="#br0" timeOffset="201188.66">8300 11720 843 0,'-31'1'304'0,"13"-1"-48"0,-5 0-12 0,1 0-33 0,-1 0-11 0,1 0-36 0,7 0-6 0,3 0-21 15,12 7-13-15,22-5-19 0,11 2-14 16,6-3-39-16,11 4-30 0,4-2-41 15,10 2-48-15,6-2-57 0,5 0 9 0,-36-3-258 16,22 0 28-16,8 0 3 0,72-11 52 0,-68 3-1 16,-5-2 12-16,-2-4-30 0</inkml:trace>
  <inkml:trace contextRef="#ctx0" brushRef="#br0" timeOffset="-149784.29">9144 9193 470 0,'0'0'240'0,"0"0"-25"0,0 0-5 0,0 0-21 0,0 0-15 0,0 13-14 0,0-13-11 16,0 0-22-16,-11 0-11 0,11 0-19 0,0 0-12 15,0 0-2-15,0 0-27 0,14 8-10 16,1-8-19-16,8 0-24 0,41-7-9 0,-14 6-41 16,8-2-38-16,6 0 10 0,2-3-128 15,11 1-162-15,2 1 66 0,5-3 1 0,1 1 8 16,3-3 37-16</inkml:trace>
  <inkml:trace contextRef="#ctx0" brushRef="#br0" timeOffset="-148835.3">12713 9061 588 0,'0'0'230'0,"0"0"-13"0,0 0-24 0,0 0-13 0,-16 0-12 0,16 0 1 16,0 0-13-16,0 0-22 0,0 0-11 0,0 0-23 16,0 0-11-16,8 24-8 0,19-23-22 0,-12-1-21 15,12 0-23-15,9 0-49 0,5 0-19 16,52 6 4-16,-67-6-249 0,17 0-67 0,6 0 30 15,54-11 22-15,-52 4 43 0,3 0 32 16</inkml:trace>
  <inkml:trace contextRef="#ctx0" brushRef="#br0" timeOffset="-131694.81">21096 6945 278 0,'0'0'229'0,"0"-13"-29"0,0 13-28 0,0 0-20 0,0 0-22 0,0 0 0 0,0 0-31 0,0 0-17 16,0 0-11-16,0 0 10 0,0 0-32 0,0 0-52 15,0 0 0-15,0 0-224 0,0 0-108 16,0 0 39-16,0 0 51 0,-16-30-77 0</inkml:trace>
  <inkml:trace contextRef="#ctx0" brushRef="#br0" timeOffset="-112272.39">4934 8969 314 0,'0'-13'163'0,"0"13"-6"0,0 0 8 0,0 0-16 0,0 0-4 0,-12 0-21 15,12 0-3-15,0-13-10 0,0 13-18 0,0 0 8 16,-20-19-6-16,19 17-6 0,-1 1 0 16,2-1-10-16,0 0 2 0,0 0-20 0,-2 1 3 15,-2-1 16-15,4 1-5 0,-1 1-20 0,-1 0 5 16,2-3-12-16,-2 2 3 0,2 1 3 0,-1-1 0 16,-2 1-18-16,3 0 12 0,0-2-4 15,-1 2 4-15,0 0 8 0,0 0-10 0,1-1-4 16,0 0 9-16,-2-1-14 0,2 2 26 15,0-1-30-15,0 0 16 0,0 1-3 0,0 0 4 16,-1 0 27-16,1-1-44 0,0 1 23 16,0 0 4-16,0 0-19 0,0 1 8 0,0-4-18 15,-2 3 36-15,4-1-35 0,-2 1 11 0,0 0 21 16,-2 0-18-16,2-1-10 0,0 1-17 16,0-1 1-16,0 1 16 0,2 0-4 0,1-2-4 15,-1 1-20-15,3 1 19 0,0 0-3 16,2 0-2-16,2 0 2 0,2 0-18 0,23-2 15 15,-23 2-5-15,8 0-1 0,5 0 9 16,5 0-1-16,1 0-2 0,3 0-28 0,5 0 2 16,1 0 3-16,6 0-2 0,0 0 18 0,2-6-14 15,55-4 8-15,-74 10 2 0,13 0-18 0,10 0 2 16,4 0-1-16,3 0 0 16,5 0 8-16,-2 0 13 0,3 0-14 0,-3 0 6 15,2 0 0-15,-3 7 29 0,-1-7-23 0,-3 0-1 16,-2 0-6-16,47 12 1 0,-78-12 6 15,11 0-1-15,1 0-2 0,3 0 11 0,-2 0-14 16,-1 0 0-16,-2 0 2 0,-5 0 6 0,0 0-2 16,-5 0 0-16,-4 0 6 0,-1 0 6 15,-6 0 8-15,-3 0-12 0,1 0 0 0,-5 0-11 16,3 0 7-16,-8 0 2 0,6 0 0 0,-6 0 5 16,8 0-9-16,-8 0 9 0,6 0-10 15,-6 0-4-15,0 0-16 0,8 0 6 0,-8 0 11 16,0 0-17-16,0 0 5 0,7 0 4 0,-7 0-1 15,0 0-74-15,0 0-14 0,3-6-62 16,-9 6-44-16,-20-1-36 0,13 1 20 16,-8 0-233-16,-31-8 5 0,19 5 6 0,-4 2 26 15,-1-3 69-15,-3 1-27 0,-4 1 34 0,0-3 52 16,-2 2 22-16</inkml:trace>
  <inkml:trace contextRef="#ctx0" brushRef="#br0" timeOffset="-111821.72">5179 8872 585 0,'-18'2'250'0,"4"-1"-29"0,3-1-17 0,11 0-16 0,-7 0-7 0,7 0-27 0,-10 0-3 16,10 0 4-16,-7 0-12 0,7 0 3 0,-8 0 3 15,8 0-23-15,0 0-6 0,-10 6-18 0,11-6 21 16,1 0-2-16,4 0-4 0,2 0-4 15,17-2-20-15,-10 2 13 0,11 0-13 0,4 0-6 16,4 0 20-16,6 0-15 0,3 0-21 16,51-8 11-16,-38 6-8 0,3-2-6 0,-26 4-13 15,16 0 0-15,11 0 1 0,4 0 0 16,6 0-8-16,-1 0-7 0,1 0-2 0,0 0 3 16,-3 0-15-16,-1 0-7 0,1 0 2 0,-2 0-8 15,2 0-4-15,-3 0 6 0,0 0-7 16,-3 0-12-16,-2 0 30 0,-4 0-23 0,-4 0 5 15,-4 0-9-15,-5 0 16 0,-3 0-5 0,-4 0 0 16,-1 0-1-16,-5 0-14 0,-2 0 3 0,-4 0 7 16,-4 0-2-16,-5 0 12 0,-2 0-7 15,-1 0-3-15,-3 0-8 0,-8 0 9 16,8 0-21-16,-8 0 16 0,6 0-4 0,-6 0 1 16,9 0-39-16,-9 0-24 0,6 0 10 0,-6 0-35 15,0 0-41-15,8 6-17 0,-16-8-38 16,-12 0-35-16,7 2 19 0,-10 0-191 0,-4 0-28 15,-5 0 22-15,-33-13 48 0,25 9 12 16,-3 2-14-16,1-1 72 0,-6 3-12 0,1-5 17 16</inkml:trace>
  <inkml:trace contextRef="#ctx0" brushRef="#br0" timeOffset="-111439.48">5970 8832 714 0,'-28'0'220'0,"5"0"1"0,13 0-11 0,-1 0-21 0,0 0-27 0,1 0-15 0,1 0-21 15,0 0-22-15,9 0-7 0,-9 0 1 0,4 0 8 16,5 0 6-16,0 0-15 0,0 0-5 16,-8-1 15-16,12 3 2 0,2-2-17 0,18 1-3 15,-11-1 4-15,9 0-4 0,35 5 18 16,-23-5-26-16,4 1-1 0,7 1-6 0,-22-2-10 16,12 0-6-16,8 0 20 0,7 0-9 0,5 0-6 15,1 0-8-15,4 0-13 0,0 0-2 0,1 0-5 16,1 0-3-16,-1 0-8 0,-2 0-3 15,-4 0 14-15,-2 0 7 0,-5 0-2 0,-4 0-26 16,-5 0 0-16,-2 0 18 0,-4 0 44 16,-2 0-8-16,-5 0-5 0,-3 0 10 0,-4 0 0 15,-4 0-3-15,-3 0-1 0,-3 0-17 0,-3 0 16 16,-6 0-20-16,10 0-5 0,-10 0-13 16,8 0-1-16,-8 0-29 0,0 0-38 0,5 0 4 15,2-3-152-15,-11 1-46 0,-8-4 22 0,-7-1-302 16,0 1 49-16,-2 0 37 0,-4 0 9 0,-2-1 38 15,4 0 26-15,-3-1 19 0,-2 2 69 16,0-1-34-16,3 1 57 0,-1-1-31 0</inkml:trace>
  <inkml:trace contextRef="#ctx0" brushRef="#br0" timeOffset="-110489.41">6155 8450 735 0,'2'0'276'16,"-1"0"-10"-16,1-1-30 0,0 1-19 0,0 0-32 0,0 0-21 0,-1 0-25 0,1 0-3 15,1 0-11-15,-2 0-17 0,0 0 6 16,-1 0-35-16,3 0-1 0,-3-1-16 0,0 1 4 16,1 0-17-16,1 0-14 0,-2-2 11 15,1 2 21-15,-1 0-16 0,0-1-7 0,0 0-13 16,0 0 2-16,0 0 16 0,0-1-9 15,0 1-20-15,-3-1 1 0,2 0 27 0,-3 0-30 16,-1 1 9-16,1-2-18 0,-1 0 24 16,0 2-20-16,0 0-12 0,-2-2 22 0,0 2-22 15,2 0 17-15,-2 0-28 0,1 1 7 0,-1 0 2 16,0 0-7-16,7 0 26 0,-9 0-7 16,1 0-4-16,2 0-12 0,-2 0 23 0,-17 11-16 15,16-8-10-15,0 0 0 0,1 1 7 0,2-1 5 16,2 0-9-16,-1 0-4 0,1-1 14 0,0 1-20 15,-1-2 7-15,2 3 1 0,1-2 3 16,-1 2-3-16,1-1 14 0,2 1 7 0,-1 0-26 16,1 0 1-16,0-4 35 0,0 0-30 0,0 0-9 15,0 8 7-15,0-2 29 0,20 11-27 16,-10-9 3-16,3-1 5 0,0 1-6 0,3-1 16 16,0 1-22-16,-1 0 27 0,2-1-11 15,2 0-12-15,-2-2 5 0,0 2-5 0,0-1 15 16,-3-1-15-16,4 1-11 0,-9-1 10 0,0-1 26 15,-3-1-31-15,2 1 2 0,-4-1 24 0,-1-1-30 16,0 0 10-16,0 1-6 0,-2 1 19 0,-1-1-12 16,0-3 4-16,0 0-8 0,0 0 19 15,-24 16-18-15,7-11 23 0,-2-2-8 0,1-1-1 16,-3 0 23-16,0 2-20 0,7-3 3 16,2-1 1-16,-3 0 24 0,-3 0-8 0,4 0 10 15,-1 0 2-15,3 0 5 0,3 0 5 0,-10-11-2 16,12 10-17-16,1 1 12 0,0-3-8 0,2 2-4 15,-1 1-3-15,1-1-3 0,1 1-1 16,-3-1 9-16,3-1-4 0,1 1-2 0,-3 0-4 16,2 1-57-16,1 0-12 0,0-1-24 15,1-1-44-15,-1 2-31 0,-1-1-77 0,3 1 19 16,0-1-159-16,0-2-64 0,1 1-4 16,1 0 67-16,3 0-6 0,10-5 64 0,-2 0-17 15,2 3 76-15,0-1-44 0</inkml:trace>
  <inkml:trace contextRef="#ctx0" brushRef="#br0" timeOffset="-110106.38">6362 8465 368 0,'2'-4'407'0,"-1"2"-87"0,-1 0-30 0,1-1-13 0,2 3-38 0,-2-3-43 0,-1 1-21 16,0 1-33-16,0-1-4 0,0 1-21 0,3 0-21 16,-3 0 10-16,0 1-27 0,1 0 5 15,-1-1-32-15,1 2 20 0,1-1-26 0,-1 2-6 16,0 1-3-16,-1-1 9 0,1 2-2 16,-1 1-20-16,2 0 4 0,-1 0-1 0,-1 1-2 15,0 2 5-15,0-1 3 0,0 1 10 0,0 4-8 16,0 0-2-16,0 1-1 0,0-1-28 0,13 13 26 15,-13-12-15-15,0-13-1 0,0 10 18 0,0-1-12 16,0-2-3-16,0 1 7 0,0-2 0 16,0 2-6-16,0-2-31 0,0 2-22 0,0-8-14 15,0 7-43-15,0 0-10 0,0-7-11 16,0 7-10-16,0-7-17 0,0 0 13 0,9 7-287 16,-8-8 24-16,1-1 38 0,0-3 27 0,-1-1 15 15,0 2 28-15,1-3 34 0,-1 2-12 0</inkml:trace>
  <inkml:trace contextRef="#ctx0" brushRef="#br0" timeOffset="-109773.31">6425 8470 549 0,'0'-7'264'0,"0"1"-1"0,-1-2-8 0,1 2-24 0,0 0 5 0,0-1-20 0,0 2-41 0,1 0-18 0,-1 5-16 15,0 0 11-15,0-6-34 0,0 6-18 0,0-7-1 16,0 7-38-16,0-8-5 0,0 8 11 15,0 0-24-15,12-7-10 0,-9 9 28 0,3 0-35 16,0 1 5-16,4 8 10 0,3 3-15 0,-2 0-8 16,-2 2 10-16,2 2-6 0,-5 0-18 15,-1 2 14-15,-1 1-11 0,-4-2 8 0,2 1-7 16,-2-11 5-16,0 4 1 0,-11 17-5 0,2-14-13 16,0-5-2-16,-3 1 12 0,-4-1 2 15,0-1-7-15,-3-3 4 0,2-1 2 0,-3-2 11 16,3 1-6-16,2-3-8 0,4 0 3 15,1-2-11-15,-1 0 1 0,4 2 22 0,7-2-12 16,-7 0-14-16,7 0-22 0,-9 0-43 0,2 0-26 16,7 0-74-16,-14-13 16 0,14 9-281 15,2 0 55-15,2 0 16 0,9-4 46 0,1 3 19 16,3-2 18-16,2 0 14 0,0 3-34 16</inkml:trace>
  <inkml:trace contextRef="#ctx0" brushRef="#br0" timeOffset="-109289.9">6647 8672 421 0,'3'0'391'0,"-2"2"-26"0,2-2-35 0,0 0-30 0,-2 1-37 16,0-1-30-16,0 0-29 0,1 0-9 0,-1 1-22 15,1-1-20-15,2-1-9 0,-3 0-11 0,2-1-24 16,1 1-10-16,1-2-6 0,5-4-6 0,3 3-16 15,-3-6-19-15,4 2 8 0,-1-2-30 16,-1 0 18-16,2 1-4 0,-7-3-5 0,4 2-3 16,-1-2-1-16,-1 1-25 0,-1 2 15 0,-2-2 8 15,-2 3-10-15,1 2-2 0,-4-3-2 16,2 2-3-16,-3 2 0 0,2-1-2 0,-2 6 0 16,0 0 1-16,0-8-1 0,0 8-13 15,0-7 12-15,0 7-2 0,0-8-2 0,0 8-10 16,-14-13-14-16,10 10-15 0,1 3 27 0,-3 0-8 15,1-1 11-15,0 2-23 0,1 2 1 0,-8 4 12 16,4 1 10-16,-1 2-12 0,4 1 9 0,1-2-17 16,3 0 7-16,1 1-13 0,0-2 26 15,11 19-14-15,-3-11 1 0,0 0-6 16,4 0 6-16,-4 2-10 0,1-3 19 0,1-2-6 16,-5-3 12-16,-1-2 4 0,1 1-24 0,-2-4 8 15,-2 1-7-15,-1-6 20 0,0 0-27 0,0 8 31 16,-22 7-8-16,4-8-16 0,-2 1 4 15,-3-6-16-15,1 2-24 0,-1-2-8 0,2 1-26 16,0-3-27-16,-1 0-49 0,14 0 17 0,-4 0-262 16,-2 0 5-16,1 0 2 0,3 0 47 15,2 0 0-15,8 0 73 0,-6 0-9 0,6 0 41 16</inkml:trace>
  <inkml:trace contextRef="#ctx0" brushRef="#br0" timeOffset="-108124.18">5037 9019 1021 0,'-16'2'394'0,"3"-1"-13"0,5-1-48 0,-1 0-32 15,3 0-51-15,6 0-43 0,0 0-10 0,0 0-13 16,-9 0-26-16,9 0-10 0,-10 2-25 0,17 0-8 16,11-4-14-16,3 4 2 0,-4-2-38 15,12 0 20-15,12 0-8 0,5 0-6 0,9 0 11 16,4 0-20-16,6 0 8 0,8 0-5 15,6 0-5-15,4 0-25 0,3 0 12 0,6 0-5 16,2 0-9-16,1 0-21 0,-1 0 15 0,-1 0-4 16,0 0 1-16,91 13 0 0,-96-13-6 15,-4 1 3-15,-2 1-13 0,-6 3 11 0,-3-5-11 16,-40 0-1-16,16 0 3 0,5 0-9 16,-2 0 9-16,44 10-23 0,-55-9 23 0,-23-1 6 15,9 0-18-15,1 0-2 0,-2 0 11 0,-2 0-8 16,-1 0 13-16,-4 0-14 0,-4 0 6 0,-4 0 14 15,-1 0-11-15,-3 0 11 0,6 9 13 16,-8-9-19-16,-2 0-13 0,-1 0 11 0,0 0-10 16,-2 0-10-16,-4-2-4 0,-4 1-1 15,-19-1-20-15,9 2-9 0,-34-6 4 0,10 5-26 16,-8-3-3-16,-1-2 10 0,-6 0 0 16,-1 0 33-16,-2 1-28 0,-2-1 21 0,0-1-1 15,-4 0-20-15,2 2 4 0,3-3 29 0,1 1 8 16,3 0 5-16,0-2-12 0,5 4 20 15,1 1 2-15,5-3-23 0,5 3-6 0,4 2 19 16,6 0-13-16,-1-3 7 0,4 1 10 0,5 4 0 16,4-1 1-16,6 1-1 0,4-1 16 0,-2 0-17 15,3 1 8-15,3 0-17 0,5 0 10 16,0 0 15-16,0 0-9 0,-7 2 1 0,14-1-1 16,17 2 0-16,5 0 15 0,8-1-1 0,1-1-7 15,5 0-9-15,2-1 0 0,5 3 28 16,0-3-10-16,-22 0 2 0,13 0-6 0,7 0-5 15,3 0 4-15,-1 0-6 0,0 0 1 16,42-12-1-16,-74 12-1 0,10 0 12 0,2 0-3 16,-2 0-2-16,-2 0-1 0,-1 0-19 0,-7 0 23 15,1 0-5-15,-4 0-6 0,-5 0-7 0,-2 0-1 16,-8 0 16-16,8-9-9 0,-13 7 4 16,-4 1 10-16,-17 0-9 0,-3-2 1 0,-3 1-1 15,-8 2-1-15,-5 0 0 0,-8-1-2 16,-10-1 10-16,31 2-15 0,-18 0-14 0,-7 0 5 15,-3 0 17-15,1 0-19 0,1 0 12 0,7 0-5 16,4 0 6-16,6 0 8 0,4 0-9 0,0 0-12 16,6 0 12-16,2 0-1 0,4 0 1 15,7 0-5-15,7 0 10 0,-3 5-8 0,17-2-10 16,13 1 10-16,8 0 16 0,11-4-9 0,2 3 23 16,7-2-22-16,1-1-7 0,9 1 7 15,-1 1 10-15,5-1 0 0,2 0-23 0,2 0-6 16,1-1-1-16,-6 0 1 0,0 0-14 0,-12 2-1 15,-4-2 3-15,-23 0 10 0,8 0 1 16,2 0 2-16,-1 0 3 0,-7 0 1 0,-6 0-13 16,-5-5 9-16,-27 5-2 0,-5 0 1 0,5 0 1 15,-5 0 2-15,-10 0-1 0,-4 0 0 16,-4 0 2-16,-3 0 0 0,-1 0 9 0,-2 0 7 16,2 0 20-16,1 0-25 0,2 0 11 15,5 0 0-15,1 0-25 0,4 0 2 0,4 0 6 16,-20 14 12-16,41-14 4 0,-2 0-16 0,9 0 1 15,-13 11-15-15,17-6 2 0,11 1 12 16,10-1 1-16,4 0 19 0,2-3-16 0,5 3 1 16,5-3-41-16,3-1-47 0,1-1-27 15,-22 0-57-15,12 0 15 0,2 0-320 0,43-16 32 16,-43 8 3-16,-7 1 61 0,-7-4 24 0,-9-3-11 16,-6 0 45-16,-4 3 55 0,-4 11-5 15</inkml:trace>
  <inkml:trace contextRef="#ctx0" brushRef="#br0" timeOffset="-104709.33">9073 8518 625 0,'0'0'287'0,"0"0"-38"0,0 0-9 0,0 0-8 0,0 0-32 16,0 0-14-16,0 0-14 0,-15 0-21 0,15 0-34 15,0 0 3-15,0 0-15 0,0 0-17 0,0 0 8 16,0 0-25-16,0 0 20 0,0 0-36 16,20 19 2-16,-6-19-2 0,36-8-5 15,-16 4-7-15,9 1 6 0,5-2-14 0,6-1-18 16,1 3 19-16,2-4-17 0,4 2 5 15,-5-1 3-15,0 1-11 0,-4 1 0 0,-6-1 12 16,-2 1-23-16,-7 0 20 0,-3 1-18 0,0-1-5 16,-6 2 24-16,-3 0-5 0,-8-1-20 15,-3-1-11-15,-10 2-4 0,-4-1 24 0,0 3-24 16,-14-5 14-16,-9 3 5 0,-9-2-18 0,-5 3-1 16,-2 0 12-16,-2 1-23 0,-7 0 11 0,4-2 5 15,23 2-2-15,-12 0 18 0,-3 0 0 16,0 0-15-16,-1 0-1 0,1 0 26 0,3 0-28 15,2 0 21-15,3 0 1 0,6 0-16 0,2 0-8 16,6 0 13-16,1 0-15 0,3 0 8 16,1 0 20-16,9 0-28 0,-8 0-8 0,8 0 11 15,-8 7-7-15,10-5-1 0,2-1 8 16,6-1-5-16,13 2 4 0,-11-2 11 0,9 0-17 16,7 0 27-16,3 0-28 0,30-10 12 15,-29 7-1-15,-1-2-25 0,-2 1-46 0,1-1-48 16,0-2 13-16,-4 2-287 0,-3 1 39 15,-5-2-39-15,-2 3 80 0,-5 0-6 0,-6 0 20 16,-5 3 57-16</inkml:trace>
  <inkml:trace contextRef="#ctx0" brushRef="#br0" timeOffset="-103909.56">9183 9097 660 0,'1'-2'174'0,"2"1"-33"0,-3-1 12 0,3 0-27 0,-3 1-20 0,2 1 12 0,-1 0-48 0,3 1 15 0,-2 1-19 16,1 0 7-16,1-2-23 0,-2 1 13 15,1 1-18-15,1 0 2 0,-2 2 4 0,0-1-35 16,1-1 30-16,0 2-2 0,-3-1 26 0,0 1 19 15,0 2-5-15,-3-2 19 0,-7 11 0 16,1-2-14-16,-2-1 22 0,-3 1-17 0,-3-2 10 16,0-2-1-16,-2 0 7 0,3-3-45 15,-2-1-15-15,0 0 16 0,0-1 9 0,4-4 3 16,1 1-3-16,2-1-2 0,11 0 4 0,-8 0-8 16,-1 0 18-16,3 0 1 0,6 0 0 0,-18-11-9 15,13 8 4-15,1-1-28 0,0 2 17 16,3-3-24-16,-2 0 11 0,2 0-5 15,2-3-16-15,-1 1 5 0,15-13-5 0,-6 5-1 16,2 1-26-16,2 3 7 0,-2 0 2 16,2-2 4-16,3 4-4 0,0 1-13 0,3-1 12 15,2 0-21-15,1 2 22 0,1 0-14 0,3 2-4 16,-1-1 4-16,2 0 5 0,-1 2-13 0,-1 0 17 16,0 1-5-16,-2-3-1 0,1 5 0 15,-5 0 1-15,2-2-28 0,-9 1 24 0,0 1-13 16,-3 0 25-16,-3 0-11 0,2-1-41 0,-3 2 4 15,-5 0-62-15,0 0-34 0,0 0-56 16,8 0-26-16,-8 0-47 0,0 0 24 0,0 0-225 16,5 0 43-16,-5 0 10 0,0 0 35 15,9 8 30-15,-9-7 17 0,0-1 14 0,0 1 55 16,0 0-7-16</inkml:trace>
  <inkml:trace contextRef="#ctx0" brushRef="#br0" timeOffset="-103643.11">9516 9038 1032 0,'2'1'300'0,"-2"-1"-33"0,2 0-36 0,1 0-35 0,-3 0-20 0,1 0-34 0,0 1 2 0,1 1-8 16,1 1-26-16,-1 0-29 0,0 2 0 0,3 9-3 16,2 0 0-16,-3 3 8 0,1 2 1 15,1 1 2-15,-2 0 1 0,-3 1-4 16,1 1-20-16,-2 0 1 0,1 0-1 0,-1 2-20 15,0-14 13-15,0 7-10 0,0 1-6 0,0 4-4 16,0-2-41-16,-14 15-57 0,11-20-63 0,3-3 12 16,-2-1-317-16,0-6-1 0,1 1 17 0,1-6 34 15,0 0 53-15,8 1 1 0,-6-2 48 16,3-2 20-16,6-7 20 0</inkml:trace>
  <inkml:trace contextRef="#ctx0" brushRef="#br0" timeOffset="-101894.4">12830 9264 651 0,'0'0'176'0,"0"0"9"0,0 0-34 0,0 0-20 0,0 0-31 0,0 0 2 16,0 0-19-16,13 0-9 0,-13 0-6 16,0 0 4-16,0 0-7 0,0 0-5 0,0 0 7 15,0 0 0-15,15 10 22 0,-17-6-19 16,-3 0 10-16,-7 7-13 0,1-2 10 0,-5-3-11 15,2 1 4-15,-2 0-10 0,3 0 10 16,-1-4-5-16,4 0 15 0,-1-1-9 0,1-2-27 16,4 0 32-16,-1 0-29 0,7 0 7 15,0 0 13-15,-9 0-13 0,1 0 12 0,8 0 30 16,-17-11-29-16,12 7 2 0,0 0 0 0,1-1-19 16,-4-5-4-16,7 2-2 0,0 0 6 15,1 8-19-15,0-8 3 0,0 0-1 0,12-16 10 16,2 10-32-16,3 3 10 0,2 0-14 0,-1 0-18 15,1-1 15-15,3 3-6 0,0 2 8 16,-4 3 5-16,1-1-13 0,-1 3 10 0,0-2-11 16,-3 3 15-16,-2 0-20 0,-4 1 16 15,0-3-1-15,-9 3-23 0,9 0 6 0,-3 0-10 16,0 0 15-16,-6 0-5 0,8 0 6 0,0 0 6 16,-8 0 3-16,7 0-2 0,-7 0-13 0,16 11 1 15,-11-11 7-15,-3 1 2 0,1 1-6 16,1-1 28-16,-3 0-43 0,2 0 11 0,-2 1 16 15,2-2-4-15,-2 1 1 0,1-1 10 0,0 0 1 16,-2 3-6-16,2-3 10 0,-2 1-20 16,3 0 39-16,-3 0-23 0,0-1-12 0,2 1 4 15,-1-1 2-15,1 0 5 0,-2 0-6 0,1 2-3 16,0-2 11-16,1 0 13 0,-1 0-3 16,-1 0-18-16,0 0 15 0,0 0 1 0,0 0 0 15,6 0 8-15,1 0-4 0,-1 0-2 16,9 0-2-16,1 0-32 0,2 0 1 0,-2 0 24 15,17 7-1-15,-18-1-19 0,-5-2 0 16,0 3-1-16,-2-4-7 0,-4 2 0 0,-1 1 1 16,3 8 16-16,-6-3-3 0,0-11 1 15,0 12-11-15,-13 13 11 0,2-12-2 0,-1-2-5 16,1 3 16-16,0-5-6 0,0-1-7 0,1-4 0 16,3 3 23-16,1-4-8 0,0-1 3 0,3 1-2 15,-1-1-2-15,1-1 10 0,2 2 14 0,-2-2 7 16,2 0 13-16,-2-1 37 0,3 2-1 15,-2-1 3-15,2-1 1 0,0 0-5 0,13 0 1 16,15-3-13-16,-13 3 2 0,11 0-12 16,34-10-8-16,-18 8-2 0,1-2-7 0,2 1-7 15,0-1-17-15,0 2-7 0,1 0 11 0,-5-2-13 16,2 4 2-16,-5-1-5 0,-2-1-1 0,-2 2 5 16,0-1-2-16,-7 1 3 0,-2 0-7 15,-14 0-5-15,4 0 8 0,-2 0-13 0,-2 0 4 16,1 0-3-16,-4 0-2 0,-2 0-12 15,-6 0-19-15,0 0-25 0,10 0 4 0,-10 0-140 16,0 0-92-16,6 1 26 0,-9-1-313 16,-6-1 56-16,-17-3 52 0,-3-4-6 0,-1-1 65 15,-3-3 26-15,-4-1 34 0,3-1 6 16,-4-4 17-16,3 1 52 0,-3 1 35 0,10 4-26 16</inkml:trace>
  <inkml:trace contextRef="#ctx0" brushRef="#br0" timeOffset="-79005.61">12732 17351 480 0,'-14'0'112'0,"14"0"-15"0,0 0-74 0,0 0 7 0,0 0-5 0,0 0-4 0,0 0-50 0,0 0-23 0,0 0 3 0,0 0-45 0,-13 0 4 0,13 0 16 0,0 0 34 16,0 0 9-16,0 0 25 0,0 0 17 15,0 0 35-15,0 0 20 0,0 0 11 0,0 0-47 16,0 0-6-16,0 0-54 0,0 0-18 16,0 0-32-16,0 0-102 0</inkml:trace>
  <inkml:trace contextRef="#ctx0" brushRef="#br0" timeOffset="-77857.51">12412 17426 334 0,'0'0'150'0,"0"0"-5"0,34 28-38 0,-13-27 14 0,-11-1-2 0,10 0 8 0,4 0-8 0,3 0-31 0,29-10 7 0,-25 7 8 15,-2-2-22-15,-3-1-12 0,6 0 1 16,-4 0 5-16,-3-2-8 0,1 1-41 0,1-2 24 15,-3-2 2-15,2 2-12 0,-1-1 1 16,-1-3-10-16,2 3-15 0,-4-5 18 0,-2 1-24 16,2-2 17-16,1 1 2 0,-5-2-12 0,0-1 11 15,-2 0-22-15,1-2 6 0,-4-1-6 16,1-2 11-16,0-2-1 0,0 0-7 0,-5 2-2 16,0-4-16-16,0 3 16 0,-2-2-5 0,1-1 25 15,0 1-6-15,-4-3-14 0,3 4 7 16,-2-1-10-16,-1 3 3 0,3 1-1 0,-3-2 0 15,-3 3-14-15,0 1 15 0,-1 0 1 16,1 3-6-16,-1 9-3 0,0-4 7 0,0-4 5 16,-10-11-19-16,5 12 19 0,0 0-7 0,-3 0 13 15,1 3-16-15,-1-1-1 0,-1 2 8 16,-3-3-9-16,3 3 8 0,0-3 0 0,-3 3 8 16,1-2-20-16,0 2-3 0,-2-2 8 15,0 2 3-15,-2 1-2 0,1-1 0 16,-1 1 4-16,-2 0-1 0,-1 0-1 0,1 2-2 0,2-1-11 15,-2 3 6-15,1-1 16 0,2-1-2 16,1 5-8-16,-2-3 12 0,2 3-4 0,3-1 4 0,2 2-6 16,-2 0 5-16,2-1-6 0,-7 1-3 15,1 0-1-15,2 0 7 0,2 1-5 0,2-1 4 16,-1 0-17-16,2 1 7 0,-1 1 9 16,2 0 0-16,-1-1-8 0,-2 1 11 0,-6 0 2 15,0 0 5-15,-2 0-1 0,0 0 8 0,-23 10-12 16,19-7 10-16,-1 3 2 0,1 1-11 0,-1 1 3 15,3-1-13-15,-4 2 13 0,2-4 3 16,1 5-8-16,-2 0-11 0,3-1 10 16,0 2 6-16,-2-1-1 0,0 1 0 0,3 0-2 15,0 3 13-15,0-1 5 0,0-1-9 0,0 3-7 16,0 1 6-16,-1 1-7 0,4 0 4 16,1 0-5-16,-2 2 3 0,0 2 2 0,3 0 7 15,1 3-4-15,-1-2-10 0,2 3-2 16,0 1-8-16,2 2 13 0,-1 0-5 0,4 0 1 15,1 0-8-15,-3 3 2 0,6-2 4 0,2 5-4 16,0-18 14-16,0 8-14 0,14 26-1 16,-1-23 0-16,0 0 7 0,0 0-11 0,6-4 3 15,3 1-3-15,3-2-2 0,2-2 6 0,4-2-20 16,7-4-27-16,-3-2-27 0,3-3-50 16,5-1 5-16,0 0 11 0,-1-7-143 0,5 0-168 15,-21-1 30-15,12 0 8 0,56-15 48 0,-36 5 12 16,4-6 11-16</inkml:trace>
  <inkml:trace contextRef="#ctx0" brushRef="#br0" timeOffset="-76392.14">15970 16668 290 0,'0'0'194'0,"0"0"-6"0,0 0-17 0,13 0 16 0,-13 0-13 0,0 0-5 0,0 13-4 16,0-13-20-16,0 0-18 0,-6 23-9 0,-13-16 14 16,3-1-23-16,-4 1-9 0,-2 1 3 15,4 0-1-15,-8 0-17 0,5 2-16 0,0-1-10 16,2 1-4-16,0 0 0 0,4 0 2 0,-2 0-15 15,4-1 17-15,2 0-17 0,0 3-11 16,6-6 8-16,0 2-18 0,3-3-2 0,2 0-2 16,0 0 2-16,0-5 3 0,0 0-6 15,0 0-1-15,12 14 12 0,5-9-22 0,-3 0 2 16,3-3 0-16,-6-2 0 0,8 1-8 0,-4 1 15 16,1 0-8-16,-10-2 7 0,6 0 3 15,1 0-14-15,-2 0 8 16,10-10-7-16,-5 6 1 0,0 1-6 0,0-3 15 0,-6-1-18 15,-2 3 14-15,0-1-13 0,0 2 24 0,-3-1-12 16,0 0 3-16,0 0-5 0,-3 1-12 0,9-7 10 16,-2 2 8-16,-2 3-15 0,4-3-3 0,-4 1 8 15,-1 2 5-15,0 1-10 0,-4 1 0 16,3-1 9-16,1 0-14 0,-1 3 0 0,0-3 10 16,6-3-4-16,-2 3-7 0,-2 1 4 15,-1 2 0-15,-1 0 14 0,3 1-11 0,-8 0-8 16,0 0 8-16,8 0-8 0,-8 0 15 15,15 12-8-15,-13-7-4 0,5 9-4 0,-3 1 7 16,1 0 11-16,-2-2-5 0,-1-1-7 0,-2-2 3 16,0-1 3-16,4 7-1 0,-4-5-3 15,1 1 3-15,1-5-3 0,0 1 1 0,-2-3 17 16,2 2-15-16,0-2 7 0,0-1-7 0,1 0 9 16,-2-2-3-16,0 2-10 0,4-3-1 15,2 1 12-15,-1-1-2 0,1-1-13 16,-7 0 7-16,11 0 5 0,16-10-8 15,-14 6 15-15,-3 1 8 0,-1 1-17 0,0-1-13 0,-4 2 7 16,0 0 5-16,1 0 6 0,-3 0-7 0,1-1 14 16,1-1-20-16,-1 3 13 0,-2-1-8 15,1-2 6-15,1 3 5 0,-4 0-21 0,2 0 5 16,-2 0 17-16,0 0-15 0,0 0-3 0,0 0 10 16,0 0-1-16,11 11-12 0,-8-7 15 15,2-2-14-15,0 1 7 0,10 2 14 0,4-2-13 16,-1 0-4-16,5-2 3 0,-2 2 14 0,1-3-17 15,1 1-2-15,-9-1 3 0,3 0-3 16,24-11 2-16,-19 7-1 0,-3-2-2 0,0 0 9 16,-4-3 9-16,-1 4 3 0,-2-1-11 15,-6 2-2-15,-1 0 14 0,-1-1-22 0,1 2 14 16,-4 0-5-16,1 1 4 0,-2 2 9 0,0 0-3 16,0 0-11-16,-13-5-2 15,8 7 3-15,0-1 2 0,-4 0 6 0,-5 4-1 0,1-1-7 16,-2 4 10-16,3-1 5 0,3 0-3 15,-1 2 9-15,5 0-21 0,1 0 1 16,3-2 0-16,1-7 8 0,0 0-16 0,0 9 15 0,0-3-26 16,0-6-25-16,13 13-31 0,-7-12-56 0,-2-1-38 15,5 0 14-15,-2 0-199 0,5 0 26 0,3 0-91 16,2 0 25-16,-2 0 61 0,2 0 12 16,16-14 34-16</inkml:trace>
  <inkml:trace contextRef="#ctx0" brushRef="#br0" timeOffset="-75857.54">16937 17022 702 0,'2'1'242'0,"1"0"-21"0,-2 0-9 0,2 1-14 0,-2-2-12 0,4 0-23 0,-1 0 3 0,0-3-22 0,1 2-21 0,-1-2-11 0,2 3 4 0,7-8-16 16,0 0-15-16,-1 0 10 0,-1-1-21 15,-1-3-11-15,3 0 17 0,-3 3-24 0,0-3 17 16,2 3-35-16,-5-4 22 0,4-3-1 16,1-1-32-16,0-1-1 0,-1 1-1 0,0 3-2 15,-1-5 23-15,1-1-37 0,1 7 13 0,-6-5 4 16,3 2-11-16,0 2 7 0,-1-1-7 0,0 0 18 16,-2 2-16-16,1 1 8 0,0 2 31 0,-3 2-24 15,-2 0-9-15,1 2 24 0,-2 0-5 16,2 1-22-16,-2 1-2 0,0 0 11 0,2 1-26 15,-2-1 19-15,3 1-9 0,-3 0-1 16,0 0-9-16,2 0-3 0,-2 1 15 0,-1 0 5 0,2 0-16 16,-1-1 15-16,0 1 14 0,0 1-25 15,1-1 13-15,-1 2-27 0,-1 0 13 0,0 0-15 16,0 8 8-16,-1-3-17 0,-2 0 14 16,-2 10 2-16,-2 1 16 0,3 2-12 15,-2 1 0-15,3 2 3 0,-1 0-20 16,-3 1 14-16,5 1-1 0,-4-2 14 0,0 1-3 15,3-1 0-15,-3 1 1 0,2-5-4 0,2 3 10 0,-3-3 9 16,3 1-19-16,-2-7-5 0,2-3-23 16,1 1 10-16,0-2 16 0,-1-2-6 15,1 0-12-15,1 0-13 0,-1-2-12 0,0 0-19 16,1-1-7-16,-2-2-49 0,2 0-12 0,2 0-23 16,-1-1-41-16,3-1 17 0,-2 0-92 0,0-1-85 15,0-3-63-15,3 2 29 0,-4 1 23 0,2-1 22 16,-3 2 4-16,1-1 4 0</inkml:trace>
  <inkml:trace contextRef="#ctx0" brushRef="#br0" timeOffset="-75075.63">17130 16883 287 0,'-9'-2'245'0,"4"0"-2"0,-2-2-40 0,0 3 4 0,3-3-21 0,-1 3-9 0,2-1-20 0,-2 2-25 0,2-1-5 0,1 0-14 15,-1 1-16-15,2-2-2 0,1 1-11 0,4 1-4 16,-2-1-10-16,4-2 7 0,11 2-23 15,5 1 4-15,0-1-7 0,2-1-3 0,3 0-6 16,-2-1 0-16,4-2-12 0,3 2-8 16,0 0 10-16,-1 1-6 0,-2-3-2 0,-4 2-11 15,1 0 7-15,-7 0-4 0,0 0 14 16,-3 2-2-16,3 0-10 0,-9-1 4 0,0 0 18 16,-3 0-17-16,-2 2 14 0,1-2 0 0,-2 1 17 15,1 1 2-15,-1 0-13 0,-1-1 12 0,-2 1-2 16,3-1-9-16,-2 1 5 0,-2 0-11 15,0 0 7-15,0 0-24 0,0 0 22 0,0 0-4 16,10 2-16-16,-14-1-11 0,-8 7 12 16,2-2-7-16,-3 3 9 0,3 0-32 0,-2 1 25 15,2-2-10-15,0 2 10 0,1 1 11 0,3-4-17 16,-1-1-14-16,2 0 2 0,4 0 14 0,-2-3-9 16,3 1-8-16,-3 0 10 0,3 0 6 15,0-1-10-15,0-3-5 0,0 0 11 0,0 0 10 16,12 10-7-16,-5-10-13 0,-1 0-5 15,13-2-3-15,-9 2-4 0,3 0 7 0,2 0 2 16,2 0 4-16,16-11-5 0,-18 7 8 16,3-4-5-16,-5 5 24 0,-4 0-14 0,-1 2-21 0,-2-2 8 15,-1 2-10-15,-1 0 12 0,1 1-1 16,-1 0 4-16,-3-1-1 0,3-1 13 0,0 2-13 16,-3-3 13-16,3 1-26 0,-3 1 22 0,3 1 4 15,-3-4-9-15,2 3 9 0,-3 1 4 16,4 0 4-16,-3-1-24 0,0 1 23 0,-1 0-15 15,0 0 17-15,0 0-34 0,2 1 15 16,-2 2-7-16,-2-2 22 0,4 1 4 0,-1 2-11 16,-1-1-16-16,0 0 23 0,5 1-14 0,-4 0-7 15,2-2 1-15,2 2 0 0,0-1-4 16,-1-1-13-16,2-1 31 0,1 1-18 0,11 2 1 16,-9-1-9-16,3-1 6 0,8 1 6 15,-8-3 5-15,-1 1-6 0,-11-1-10 0,6 0 10 16,3 0-13-16,-3 0 25 0,-6 0-2 15,8 0-20-15,-8 0 25 0,6 0-11 0,-6 0 1 0,8 0 5 16,-8 0 17-16,8 0-8 0,-8 0 1 16,0 0-17-16,6 0 4 0,-6 0-23 0,0 0 19 15,0 0-10-15,8 0 26 0,-8 0-19 0,0 0 3 16,5 0-2-16,-5 0 15 0,0 0-27 16,0 0 8-16,0 0-17 0,0 0-22 0,9 0-30 15,-9 0-38-15,0 0-28 0,0 0-37 0,6 0 17 16,3-6-208-16,-8 3-59 0,3-1 22 15,0 1 6-15,2-10 48 0,2 1 23 0,1-1 20 16,0-4-3-16</inkml:trace>
  <inkml:trace contextRef="#ctx0" brushRef="#br0" timeOffset="-74924.69">18015 16742 689 0,'-3'-1'220'0,"-1"-2"-44"0,3 1-9 0,-2-1-9 0,2 2-17 0,-2-1-25 0,1 0-2 0,-1 1-21 0,2-2-28 0,-1 1-45 16,2-2-62-16,0 2 5 0,2 2-132 16,-2-3-89-16,4 2 22 0,-3 1 16 0,2 0-109 15</inkml:trace>
  <inkml:trace contextRef="#ctx0" brushRef="#br0" timeOffset="-73843.73">17945 16981 595 0,'3'2'180'0,"0"0"9"0,-1-1-21 0,-1 0-6 0,2-1-3 0,-2 0-3 0,3-1-1 0,1 0-20 0,0-1 4 0,-1 0-4 0,1 0-3 16,0-3-18-16,7-2 10 0,-3 1-14 0,1-1-9 15,4-4 0-15,-5-2-8 0,0 0 6 16,0 2-1-16,1-4-32 0,0 1 4 15,0-1 1-15,0-1-16 0,-1 0 1 0,1-3-16 16,0 0-9-16,-1 0 17 0,0 1 6 0,2 0-33 16,0-2 21-16,0 0-13 0,3-2-17 15,-3 3-10-15,-2 0 4 0,-1 1 17 0,1 1-12 16,-1 5-8-16,-3 4 11 0,5-5-1 16,-6 6 0-16,1-1-12 0,-1 3 10 0,-4 1 2 15,5 1 1-15,-5 1 1 0,0-2 10 0,3 1-24 16,-1 0 14-16,-2 2-9 0,1 0-9 15,1 1 33-15,-2 0-29 16,-2 5-1-16,1-1 14 0,-2 1 7 0,-1 10-27 0,-7 0 8 0,1 4-11 16,1-2-6-16,0 0 13 0,0 1 7 0,-1 4 5 15,3-2-25-15,-1-3 14 0,0-1 22 16,1 3-33-16,-1-1 14 0,3-1 30 0,0-1-11 16,-1 2-7-16,4-4-13 0,-2-2-2 0,4-12-15 15,0 10 11-15,0 0-10 0,0-3 18 16,0 0 10-16,0-1 2 0,0-6-18 0,0 9 5 15,17 11 2-15,-6-13 3 0,3 0-11 16,-2-2 4-16,2-2-11 0,2-1 24 0,-5-2 7 16,0 0-17-16,26-12-7 0,-14 10-10 15,-5-5 28-15,5-5-12 0,-4 3-1 0,-1-5 9 0,-4 4-7 16,-1 0-3-16,5-1 10 0,-8 3 0 16,2-2 1-16,-6 2-26 0,-1 1 16 0,-1 0-15 15,-1 1 36-15,-1 1-12 0,-2 1-5 0,3 1-1 16,-3-2-4-16,0 2 9 0,0 3-8 15,0 0 11-15,0 0-19 0,-16-7 15 0,10 5-7 16,-3 2 9-16,-4 6-5 16,4-6 16-16,-7 5-21 0,8-2-13 0,0 2 12 0,2-1 10 15,-4 4 21-15,5 0-47 0,1-3 12 0,4 4 16 16,0-9-11-16,0 0 1 0,0 6 20 0,16 13-25 16,-2-11 2-16,1 1-10 0,0-1 10 15,-2-2 21-15,7-3-22 0,-6 3 9 0,-1-4-14 16,0 0 7-16,-4-1-2 0,0 1 25 0,-2 1-19 15,0-3-22-15,-1 1 30 0,2 0-15 16,-6 1 0-16,3-2 12 0,-1 0-4 0,-1 1 5 16,-1 0 0-16,1-1 0 0,-3 0 30 15,0 0-8-15,0 0 1 0,4 0-2 0,-7 0 3 16,3 2-12-16,-1-3-7 0,0 2-2 16,-1-1 17-16,1 0-10 0,-1 2-7 0,0-2-12 15,2 0 10-15,-2 1 1 0,4 1-31 0,-2-5-12 16,5 3 13-16,-1-2-29 0,1 0-8 15,3 0 12-15,7-5-1 0,1-1 12 16,-1-4-21-16,0 1-1 0,-3-3-10 0,3-4 12 16,-1-2-8-1,2 3-6-15,3-3 13 0,-3-3 11 0,2 0-5 0,-1-4 4 0,0 1 8 0,0 0 4 16,-1-1 16-16,0 1 7 0,-3 1 1 16,0 2 17-16,-3 0 20 0,-1 6-13 15,0-1 3-15,-1 6-3 0,-4 1 5 16,1 2-18-16,-3 2 11 0,0 4 18 0,-1 2-14 0,-4 3-4 15,1 2 2-15,-7 8-10 0,-2 4-2 0,-4 4-2 16,2 3 5-16,1 1 14 0,-2 3-13 16,-2 2 19-16,5 1 9 0,-4 1-1 0,3 1 21 15,-1-3-6-15,-1 6-21 0,1-2-12 16,1-1 1-16,1 0-33 0,2-4-34 0,-5-3-52 16,1-1-85-16,1-4 17 0,-1-1 16 0,-4-1 13 15,-1-6-323-15,-3-2 32 0,-4-3 31 16,-7-7 18-16,-1 0 48 0,18 0 63 0,-12 0-51 15,-34-11 54-15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06T10:11:49.3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1058 5704 459 0,'0'0'164'0,"0"0"-32"0,0 0-13 0,0 0-6 0,0 0-21 0,0 0-11 0,0 0-37 15,0 0 27-15,0 0-11 0,0 0-7 0,14 0-37 16,-14 0 37-16,0 0-42 0,0 0-1 0,0 0-125 15,0 13-179-15,0-13-1 0,28 15 38 16,-24-15 5-16</inkml:trace>
  <inkml:trace contextRef="#ctx0" brushRef="#br0" timeOffset="49971.85">8885 6788 467 0,'0'0'221'0,"0"0"-38"0,0 0-3 0,0 0-5 0,-15 0-21 16,15 0-23-16,0 0-11 0,0 0 4 0,0 0-28 15,0 0 1-15,0 0-10 0,0 0 3 16,0 0-19-16,0 0-11 0,0 0 12 0,0 0-22 15,0 0 14-15,0 0 7 0,0 0-9 16,0 0 5-16,0 0-8 0,0 0 2 0,0 0-9 16,7 22 12-16,6-22-8 0,8 0-14 0,4 0 3 15,3 0-17-15,4 0 4 0,-1 0-1 16,3 0-8-16,0 0 1 0,2 0 0 0,-1 0-2 16,37-9 13-16,-35 7-18 0,1 0-5 15,-2-1 19-15,0 3-11 0,0-3-18 0,-3 2 1 16,-3-1 2-16,4-1 16 0,-2 1-6 0,-2 1-11 15,-7-2-6-15,-2 1 2 0,-3 2 0 0,-2-2 12 16,-7 1-6-16,-1 0 25 0,1 1-28 16,-3-1-2-16,-1 1 18 0,-1 0 0 0,-1 0-1 15,1-2-14-15,-2 0 5 0,2 2-14 16,0 0-2-16,-4 0 5 0,0 0 9 0,0 0-33 16,0 0-38-16,7 0-33 0,-9 0-74 0,1 0 15 15,-5 0-190-15,-1 2-36 0,-1 0-5 16,-10 0 52-16,7-2 27 0,-6 0 12 15,-3 0 16-15</inkml:trace>
  <inkml:trace contextRef="#ctx0" brushRef="#br0" timeOffset="50404.97">8862 6951 893 0,'-4'1'325'0,"1"-1"-21"0,-1 0-32 0,2 1-20 0,0-1-34 0,-1 0-34 0,2 0-6 15,-1 1-34-15,0-1-3 0,1 0-28 0,-1 2 1 16,1-2-11-16,1-2-23 0,1 4-4 16,2-4-25-16,3 1 0 0,13 0 11 0,4-2-4 15,7-1-20-15,2 2 0 0,4 0-3 0,-3-1 19 16,3 0-30-16,2-1 10 0,0 1-5 15,-1-1 9-15,2 2-26 0,-1-2-4 0,0-1 13 16,-2 2 10-16,-3 1-29 0,-3 0 13 0,4 0-24 16,-6 1 18-16,-2 0 12 0,-5-2-22 15,-2 1-14-15,-5 1 21 0,-5 1-10 0,2-2 7 16,-4 1-9-16,0 1 13 0,1 0-11 0,-4-2 28 16,-2 2-35-16,2 0 16 0,-1 0-10 15,1 0 12-15,-2 0-13 0,1 0 3 0,0 0-12 16,-1-1-28-16,-2 1-21 0,0 0-29 15,0 0-48-15,0-4-50 0,-2 4 16 0,-4 0-159 16,0-1-67-16,-10 0 19 0,-3 0 39 16,-1-1 19-16,2-1 41 0,8 3-47 0,-6 0 32 15</inkml:trace>
  <inkml:trace contextRef="#ctx0" brushRef="#br0" timeOffset="50839.15">8900 6915 905 0,'-11'0'295'0,"1"2"6"0,3-2-42 0,1 0-40 0,2 0-10 0,-1 0-14 0,2 0-26 0,0 0 5 16,-1 1-61-16,4-1 15 0,0 0-34 0,0 0-6 16,0 0-10-16,0 0-9 0,-9 0 3 15,10 0-7-15,4-1-16 0,14-2 3 0,1 2-20 16,-7 1-11-16,9 0 1 0,32-5 21 0,-23 1-15 15,3 2 12-15,-1-1-19 0,4 0 6 0,0 0 8 16,2-1-24-16,2 1-15 0,-4 2 21 16,0 0-13-16,-1-1 35 0,-2-1-37 0,2 1-8 15,-2 2 26-15,-4-3-9 0,-6 3 3 0,-1-1-2 16,-5-1-17-16,-12 2 5 0,3 0 11 16,0 0-12-16,0 0 11 0,-2 0 4 0,0 0-28 15,-7 0 14-15,7 0 17 0,-7 0-19 0,9 0-1 16,-9 0 3-16,5 0-2 0,-5 0-5 15,0 0 8-15,8 0 16 0,-8 0-5 0,0 0-5 16,5 0-10-16,-5 0 0 0,0 0-10 0,8 0 11 16,-8 0 4-16,0 0-3 0,0 0 5 15,0 0-12-15,7 0 18 0,-7 0-13 0,0 0-5 16,0 0 14-16,0 0-66 0,0 0-43 16,9-4-52-16,-14 4 13 0,0 0-284 0,-2 1 1 15,-2-2 30-15,-11-3 7 0,10 4 15 0,-7 0 66 16,-23-9 13-16,24 7 2 0</inkml:trace>
  <inkml:trace contextRef="#ctx0" brushRef="#br0" timeOffset="72509.45">19069 5388 373 0,'0'0'226'0,"0"0"-32"0,0 0-10 0,0 0-11 0,-14 0-7 0,14 0-21 15,0 0-22-15,0 0 4 0,0 0 0 16,0 0-21-16,0 0 4 0,0 0-3 0,0 0-10 16,-27 24-7-16,27-23-22 0,-4-1 4 0,4 2-8 15,0-1-11-15,-3-1-13 0,1 0 10 16,2 1-8-16,0-1 2 0,0 1-2 0,2-1-10 16,1 0-1-16,1 3-4 0,4-3-7 0,11 1 15 15,5-1-11-15,-11 0 12 0,9 0-25 16,5 0 9-16,3 0 5 0,2 0-9 0,2 0 5 15,2 0-13-15,1 0 3 0,37-14 6 0,-36 10-20 16,0 0 10-16,-2 1-2 0,-2-1 16 16,-5 0-8-16,2 3 20 0,-6-2 6 15,-1-1 31-15,-6 0-6 0,-1-1 5 0,-5 3 26 16,-2-2-29-16,-6 0 5 0,1 0-21 0,-1 0-7 16,-4 2 0-16,2-2-19 0,-2 4 2 15,0 0-16-15,0 0-13 0,0 0-58 0,0 0-34 16,0 0-66-16,0 0 14 0,0 0-201 15,-14-11-88-15,9 12 32 0,-1-1 27 0,-1 0 24 16,2 1 26-16,-1 1 16 0,-6-2 15 16</inkml:trace>
  <inkml:trace contextRef="#ctx0" brushRef="#br0" timeOffset="72893">19056 5562 720 0,'-11'1'395'0,"1"1"-21"0,3-1-50 0,3-1-4 0,2-1-26 0,3-1-46 0,3 0-26 0,3 0-22 15,14-2-22-15,3 1-28 0,7-1-32 0,2 1 2 16,-1-1-7-16,2 1-37 0,1 0 10 16,3-3-8-16,5 3-3 0,0-2-5 0,-2 5-8 15,4-3-14-15,-3 1-5 0,-2-1-1 0,-1 0-12 16,-4 0 2-16,0 0-19 0,-7-1 28 15,1 1 8-15,-2 1 6 0,-6-1 0 0,-11 3 16 16,1 0 17-16,0 0-10 0,-1 0 5 16,-1 0 3-16,-2 0 3 0,-7 0-7 0,9 0-5 15,-9 0-13-15,7 0-5 0,-7 0-10 0,7 0-1 16,2-10-14-16,-7 10 2 0,-2 0-13 16,0 0-5-16,0 0-21 0,0 0-38 0,0 0-47 15,0 0 9-15,7 0-90 0,-7 0-42 16,6 6-53-16,-7-6 24 0,-1 1-300 0,0-1 29 15,0 0 47-15,-4 0 36 0,2-1 49 0,-3-2 25 16,-6-3 25-16,1 0 31 0,3 3 19 16,0-4 12-16</inkml:trace>
  <inkml:trace contextRef="#ctx0" brushRef="#br0" timeOffset="75990.89">9234 6802 718 0,'-13'0'269'0,"13"0"-16"0,0 0-34 0,0 0-30 0,-15 0 2 0,15 0-40 0,-19 16-16 15,17-16 11-15,1 0-38 0,0 0-12 0,-2 0-12 16,1 0-5-16,2 0-9 0,-3 3-10 0,2-3-3 15,0 0-6-15,1 1-9 0,1 0-9 0,0-1 0 16,2 2 18-16,2 0-2 0,-1-1-10 0,6-1 25 16,12 1-26-16,3 1 2 0,-12-2 18 15,7 0-37-15,5 0 11 0,3 0 4 0,1 0-5 16,2 0 0-16,-2 0 1 0,34-13-17 16,-34 8-6-16,-1 1-22 0,1-1-24 0,-4-1-22 15,-3 1-43-15,-2-2-74 0,-3-1 16 0,0 0-249 16,-5 1 31-16,-3 2 29 0,-1 0-26 0,-8-1 60 15,0 6 10-15,0 0 11 0</inkml:trace>
  <inkml:trace contextRef="#ctx0" brushRef="#br0" timeOffset="76191.89">9238 6841 722 0,'-16'3'225'15,"6"-1"-17"-15,4 0-30 0,-1 1-22 0,1-2-12 0,5-1-23 0,-1 2-5 0,4 0-15 0,0 0-2 16,3-1-17-16,2-1-14 0,18 0-5 0,-12 0-11 16,9 0-3-16,3 0 9 0,2 0-7 15,3 0-15-15,28-10-21 0,-33 5-26 0,-2 2-67 16,0-3 7-16,-8 2-287 0,-2-4-1 16,-7 2 59-16,-3-2 0 0,-3 8-21 0,-9-15 66 15</inkml:trace>
  <inkml:trace contextRef="#ctx0" brushRef="#br0" timeOffset="78639.59">12980 14768 347 0,'0'0'224'0,"0"0"-19"0,0 0-36 0,0 0-16 0,0 0-9 0,0 0-10 15,0 0 1-15,-14 0-20 0,14 0-8 0,0 0-6 16,0 0 1-16,0 0-8 0,0 0 0 0,0 0-11 16,0 0-17-16,0 0-5 0,-23-7 8 15,22 7-8-15,1 0-2 0,-2 1-13 0,2-2-16 16,0 2 13-16,0-1-15 0,0 0 4 16,0 0 4-16,0 0-12 0,0 0 2 0,0 1-1 15,2 1-2-15,0-1-11 0,4-1 7 0,1 2 0 16,12 0 6-16,3 3-6 0,5-3-9 15,2 0 17-15,4 1-12 0,6-3 1 16,-5 1-5-16,4-1 2 0,1 1-3 0,1 1 1 0,4 0-3 16,1-2 12-16,1 3-16 0,-1-3 3 15,-2 1-5-15,-1-1 2 0,-5 1 5 16,-19-1-13-16,8 0 15 0,7 0-6 0,-6 0-6 16,0 0 6-16,-2 0 0 0,-4 0-8 0,-4 0 6 15,-3 0-3-15,-4 0 12 0,-1 0 2 16,-2 0-12-16,-7 0 5 0,8 0-4 0,-8 0 3 15,9 0 2-15,-9 0-1 0,7 0-3 0,-7 0 13 16,7 0-8-16,-7 0-4 0,0 0 3 0,8 0 1 16,-8 0 8-16,0 0-2 0,5 0-7 15,-5 0 23-15,0 0-22 0,8 0-6 0,-8 0 17 16,0 0-18-16,0 0 8 0,0 0-8 16,0 0-2-16,7 0 29 0,-7 0-23 0,0 0 18 15,0 0-25-15,0 0 4 0,0 0-4 16,0 0 1-16,0 0 21 0,0 0-20 0,7 0 5 15,-7 0-7-15,0 0 9 0,0 0 4 16,0 0 9-16,0 0-6 0,0 0-10 0,0 0-2 16,0 0-8-16,0 0 24 0,0 0-5 0,0 0-9 15,10 11 10-15,-10-11-20 0,0 0 3 16,0 0 6-16,0 0 12 0,0 0-9 0,0 0-7 16,0 0 2-16,0 0-7 0,0 2 19 15,0-2-23-15,0-2-2 0,0 2-16 0,0 0-17 16,-1 0-11-16,1 0-33 0,-3-2-42 0,3 4 13 15,-3-4-155-15,1 0-137 0,2 0 27 0,0-1 17 16,0 1 27-16,2 1 20 0,1-2 15 16,-2 1 6-16</inkml:trace>
  <inkml:trace contextRef="#ctx0" brushRef="#br0" timeOffset="83845.75">19307 14743 354 0,'0'-12'172'0,"0"12"-44"0,0 0 11 0,0 0-11 0,0 0-3 0,0 0-34 0,0 0 2 15,0 0 4-15,0 0-6 0,0 0-30 0,0 0 21 16,0 0-5-16,0 0-27 0,0-13-2 0,0 13-32 16,0 0 14-16,0 0-2 0,0 0 3 15,0 0 10-15,0 0 4 0,0 0-5 0,7 9 4 16,-11 7 3-16,-4-2-7 0,-1-1-3 16,-2 3-8-16,-2-1 0 0,0-1-20 0,1-2-61 15,1 3 5-15,-3-5-194 0,5 0-110 16,2-2 23-16,6-1 19 0,1-7 10 0</inkml:trace>
  <inkml:trace contextRef="#ctx0" brushRef="#br0" timeOffset="133359.54">2991 2569 430 0,'0'0'96'0,"0"0"29"0,0 0-21 0,0 0-25 0,0 0 21 0,0 0-12 0,0 0-8 0,0-15-46 16,0 15-1-16,0 0-3 0,0 0-3 16,0 0-3-16,0 0-3 0,0 0 35 0,0 0-15 15,0 0 11-15,0 0-24 0,0 0 21 16,0 0 4-16,0 0-6 0,20-22-28 0,-20 23 13 16,2-2 14-16,-4 0-2 0,4 1-2 0,-4 0 15 15,2 0-45-15,0-1 44 0,0 1-14 0,0 0-15 16,0-2-8-16,0 2 24 0,0 0-2 15,0 0-9-15,0 2 11 0,2-4-21 0,-2 2 20 16,0 0-4-16,0 2-13 0,0-2 2 16,0-2 2-16,0 4-16 0,0-2 7 15,0-2 18-15,0 2-9 0,0 0-5 0,1 0 1 16,-1 0-19-16,0 0 22 0,0 2-6 0,0-2-10 16,0 0-8-16,-1 0 5 0,1 0-3 15,0 0 12-15,0-2-4 0,0 2 5 0,0 0-6 16,0 0 1-16,0 0-16 0,0 2 15 0,0-1-17 15,0 0 20-15,0 0 3 0,0 3-9 16,0-2 0-16,1 0 2 0,-1 2-1 0,0 1-10 16,0 0 15-16,0 2-4 0,1 0-9 15,1-1 23-15,-2 2-21 0,0 7 13 0,0-1-10 16,0 2 21-16,0 2-5 0,0 2-4 16,0 1-5-16,0-1 0 0,0 1 5 0,0 1-6 15,0 1 3-15,0-1 0 0,0 0 2 0,0-1-6 16,0 0 11-16,0 0-13 0,0 0-7 0,0 1 6 15,0-1-2-15,0-1-1 0,0 0 14 0,0-3 0 16,0 1-9-16,0 0-3 0,0-4-1 16,0 1 8-16,0-4-20 0,0-1 10 0,0-2 4 15,0 0-5-15,0 0 14 0,0-1-21 16,0-2 14-16,0-5-13 0,0 8 12 0,0-1-5 16,0-7-2-16,0 7-11 0,0-1-42 0,0-6-28 15,0 10-33-15,0-4 11 0,0-6-171 16,0 6 21-16,1 3 22 0,-5-9-138 0,1 0 8 15,1-1 44-15,-1-2 46 0,2 0-21 16</inkml:trace>
  <inkml:trace contextRef="#ctx0" brushRef="#br0" timeOffset="133975.81">3009 2562 556 0,'0'-7'208'0,"-1"3"-41"0,-1-1 5 0,1 0-34 0,1 1-12 0,0-2-12 0,0 3-13 0,0-4 5 0,0 2-49 15,0 2 12-15,0 3-5 0,0 0-17 16,0-7 8-16,0 7-9 0,0-7-7 0,0 7 3 15,13-16-2-15,-9 13-28 0,0 1 10 0,1-1-8 16,9-3-3-16,-1 0-8 0,3-1 11 16,-3 6-1-16,-13 1-1 0,15 0 4 0,-1 0-7 15,18 14 7-15,-19-7-10 0,4 0-3 0,-2 5 1 16,-6 0 2-16,4 4-1 0,-2 1 11 0,-2 0-3 16,-1 4-16-16,-4-1 17 0,-4-9 7 15,0 5-2-15,-17 23 3 0,8-14-4 16,-1-2-6-16,-3-5 18 0,-2 3-23 0,-2-3 4 15,-1-2 5-15,0-2-4 0,-1 1 7 16,-4-1 1-16,4-4 4 0,0 0 4 0,1-3 4 16,-1-2-9-16,1 1-3 0,0-3 9 15,3-3-7-15,3 1-4 0,2-1 0 0,10 0-3 16,-9 0-9-16,0 0-6 0,9 0 9 0,-9 0-27 16,9 0 1-16,-17-12-23 0,14 8-37 0,0 1 8 15,0-2-97-15,2 0-111 0,2-1-117 16,-1-1 25-16,3 3 24 0,-3 4 60 0,12-16 13 15</inkml:trace>
  <inkml:trace contextRef="#ctx0" brushRef="#br0" timeOffset="134492.56">3667 2537 350 0,'2'-5'197'0,"-2"3"-2"0,2 0-17 0,-2-2 5 0,0 1-21 0,0 1 1 15,0-1-19-15,0 0-10 0,-1 0-25 0,0 0 10 16,-2 0-22-16,3 0 16 0,-1 1 16 0,-2-2-17 16,3 2-17-16,-2 0-21 0,-1-1 1 0,1 2 3 15,-2-4-10-15,1 4-10 0,-2-2-5 16,1 3 4-16,-1 0-10 0,1 0-11 0,-2 2-7 15,-2-2-13-15,-16 18 19 0,6-4-14 16,0 2-2-16,4 2 9 0,-3 2-15 0,2 2 0 16,2 3 0-16,1 0-5 0,-1 3 15 0,0 0 5 15,3 1-18-15,3-2 1 0,1 1 5 16,1-1-12-16,0 3 4 0,2-2-10 0,3-14 6 16,0 5-2-16,14 29 9 0,-5-21-9 15,4-3-30-15,0-3-4 0,1-2-27 0,1-1-43 16,3-3 9-16,3-5-182 0,0 0-143 0,5-4 33 15,-4-1 13-15,3-3 66 0,-11-2-27 0,3 0 52 16,30-16 22-16</inkml:trace>
  <inkml:trace contextRef="#ctx0" brushRef="#br0" timeOffset="169422.75">1282 2749 357 0,'0'0'278'0,"0"0"-24"0,0-14-51 0,0 14-7 0,0 0-6 0,0 0-15 16,0 0-37-16,15-25-2 0,-15 24 4 16,0-2-34-16,-1 1 0 0,1-1-19 0,1 2-12 15,-1 0-7-15,-1 0-8 0,1 1 6 0,0-2-9 16,0 2-12-16,0-1-9 0,0 1-8 15,0 0 9-15,0 1-22 0,1 1 10 0,0 0 6 16,-1 1-6-16,0 0-9 0,0 3-8 16,0 1 4-16,6 11-5 0,-6-10 9 0,0 7-2 15,4 20-9-15,-2-11 7 0,0 2 13 0,0 0-16 16,-2 2 25-16,3 1 1 0,3 4 2 16,-6-3 4-16,4-1-13 0,-1 1 6 0,0-2 11 15,2 5-1-15,0-3-14 0,-1 1 5 16,1 0-23-16,-2 0-3 0,0 2 11 0,1-4-15 15,3 0 14-15,-2-1-23 0,-1 0-12 0,1 2-31 16,-1-4-9-16,1-2-38 0,-1-4-55 0,0 1 12 16,0-5-205-16,-2-4-74 0,-1-5 30 15,4-2 23-15,-5-4 35 0,3 1 18 0,-5-4 8 16</inkml:trace>
  <inkml:trace contextRef="#ctx0" brushRef="#br0" timeOffset="169839.17">1347 2866 565 0,'-7'-15'234'0,"4"6"-8"0,-2 0-23 0,1 0-28 0,3 3-24 0,-2-2-7 0,2 1-24 0,1-1-16 16,0 1-27-16,0-3 9 0,15-19-13 0,-5 17-18 15,0 0-7-15,8 1-24 0,-5 0 6 0,4 4-10 16,1 2 9-16,5 2-13 0,2 2-12 16,-15 1 3-16,7 0 0 0,23 14 0 0,-23-2-18 15,2 3 21-15,-4 2-12 0,-4 6 0 0,-2-1 18 16,-2 4-5-16,-6 0 18 0,-1-13 0 0,0 6 5 15,-15 27 3-15,6-22 10 0,-7-2 1 16,2-1-6-16,-5 1 21 0,2-4-12 0,0 1 4 16,4-2-17-16,-8-2-1 0,1 0 3 15,1-1-6-15,2-3 9 0,4 2-19 0,-2-7-31 16,3 0-10-16,5-1-56 0,-3-2-48 0,4-1 11 16,1 0-199-16,5-2-102 0,0 0 27 15,0 0 26-15,-1-11 19 0,4 6 66 0,6-7-33 16</inkml:trace>
  <inkml:trace contextRef="#ctx0" brushRef="#br0" timeOffset="170140.69">1947 2958 280 0,'-2'1'456'0,"2"1"-73"0,0-2-4 0,-1 0-48 0,0 1-15 0,1-1-48 0,0 0-36 0,0 1-27 15,0-1-23-15,0 0-11 0,0 0-33 0,2 1-14 16,-2-1-26-16,2-1-16 0,0 1-8 0,4-1-8 16,1 0-22-16,13-2-27 0,-8 3-6 0,24-7 7 15,-11 4-55-15,-2-2-19 0,-1 1-23 16,2 0-35-16,-2 3-12 0,0-1-30 0,-3 0 13 15,-5 0-150-15,-14 2-143 0,9 0 31 0,0 0 29 16,0 0 2-16,1 13 20 0,-9-10 12 16,-2 2-8-16</inkml:trace>
  <inkml:trace contextRef="#ctx0" brushRef="#br0" timeOffset="170322.23">1944 3219 425 0,'-6'8'327'0,"-2"-4"-37"0,5-1-50 0,-1 0-32 0,1-1-23 16,2 1-15-16,-2-2-20 0,2 0-19 0,2-1-11 16,3 2-9-16,3-4 1 0,10 0-10 0,5-3-44 15,4 0-32-15,3 0-28 0,1-3-35 16,2-2 3-16,-1-1-319 0,9-2 27 0,2-2 22 16,-1-2-48-16,4-1 64 0,2 1-44 15,5-3 50-15</inkml:trace>
  <inkml:trace contextRef="#ctx0" brushRef="#br0" timeOffset="171754.05">4037 2607 209 0,'0'0'242'0,"0"0"-32"0,0 0-31 0,0 0-8 0,0 0-18 0,0 0-28 15,0 0-19-15,0 0-5 0,0 0-37 16,0 0 17-16,0 0-12 0,0 0-3 0,0 0-18 16,0 0 6-16,0 0-14 0,0 0 0 15,0 0 4-15,0 0-12 0,0 0-18 0,0 0 14 0,0 0-7 16,0 0-9-16,0 0 26 0,0 0-36 16,0 0 21-16,0 0-6 0,0 0 2 0,0 0-6 15,0 0-7-15,20-7 8 0,2 10 4 16,-4 1 2-16,2-2-17 0,3 1 24 0,-2-3-13 15,2 0-20-15,-13 0 19 0,7 0-13 16,2 0 5-16,3 0 19 0,-1 0-18 0,18-12-4 16,-21 10 15-16,-2-1-4 0,-6 2 10 0,-1 0 12 15,-1-2 9-15,-3 2-1 0,0-1 11 0,0 2 11 16,0 0-4-16,-1 0-6 0,-1 0 1 16,0-2-3-16,-1 0 16 0,-1 1-15 0,3 1-1 15,-4 0-9-15,0 0 11 0,0 0-5 16,0 0 9-16,0 0-22 0,0 0-17 0,5 0 1 15,-5 0-2-15,0 0 9 0,0 0-11 0,0 0 15 16,0 0-28-16,0 0 3 0,9 0 15 0,-9 0-8 16,0 0-22-16,0 0 0 0,0 0 2 0,0 0 3 15,0 0-5-15,0 0-11 0,9 13 21 16,-11-5-15-16,-6 8 5 0,-2 3 0 0,0 0 11 16,-2 5 1-16,-2-1-3 0,1-4 17 15,0 3-10-15,-2 0 27 0,-2-1-11 0,-1 1-3 16,-1-4-13-16,3 2 17 0,-2-1-4 15,0-1-11-15,1-2-7 0,2 1-8 0,0-3 19 16,2-2-15-16,1-1 3 0,2 0-1 0,2-4 13 16,3-2-7-16,-2-1-2 0,4-1 26 15,-2 0-5-15,2 0 1 0,2-2 37 0,1-1-7 16,0 0 7-16,-3 0-25 0,2-3-5 0,1-1-4 16,-1-1-5-16,1 2-2 0,1-4-4 15,0 3 4-15,1-1 2 0,-1-1-6 0,2 1-9 16,6-4 0-16,-4 1-18 0,2 2 17 15,-2 0 20-15,-1 5-26 0,3-1 10 0,-2 1-23 16,0 0 0-16,3-1 4 0,-8 2 13 0,7 0-27 16,6 0 17-16,23 14-5 0,-16-9 8 15,3 4-17-15,-1-3 25 0,0 3-9 0,2-3-6 16,0 4 20-16,4-3-15 0,-1 0 15 16,-2-1-16-16,2 0 21 0,-1-1-24 0,3 0-36 15,-3-2-17-15,1-1-40 0,-17-2-38 0,10 0-62 16,0 0 20-16,2 0 15 0,-1 0 16 15,0 0-292-15,17-8 11 0,-21 2 28 0,2 0 26 16,-3 0 47-16,5-4 20 0,0 2 11 0</inkml:trace>
  <inkml:trace contextRef="#ctx0" brushRef="#br0" timeOffset="173237.72">4998 2525 541 0,'0'0'169'0,"0"0"13"0,0 0-44 0,0 0 8 0,0 0-10 15,0 0-14-15,0 0 0 0,0 0-25 16,0 0 0-16,0 0-8 0,0 0-11 0,0 0-2 15,0 0-8-15,0 0-8 0,0 0 2 16,0 0-18-16,0 0 1 0,0 0-13 0,0 0 1 16,0 0-15-16,0 0 11 0,0 0 0 0,0 0-9 15,0 0 0-15,0 0 7 0,0 0-6 16,0 0-5-16,7-5-11 0,7 13 14 0,2 1-10 16,-2-2-5-16,5 0 9 0,3-3 3 0,3 4-8 15,-1-4 8-15,3 0-12 0,0 3 17 0,-1-3-24 16,-1 1 8-16,0-2 4 0,-2 0-8 15,2-2 1-15,-7 4 0 0,2-1 4 0,-2 0-2 16,-5-2 6-16,4 1-6 0,-6-1 0 16,-2 0-6-16,-1 1 0 0,-2-2 9 0,-2 0-10 15,1 1 15-15,-1-2-2 0,-2 1-3 0,2-1 0 16,-1 1-4-16,-1-1 11 0,2 0-12 0,-4 0-11 16,0 0 16-16,0 0-4 0,0 0 9 15,0 0-7-15,0 0-9 0,0 0 8 0,6 0 7 16,-6 0 0-16,0 0-18 0,0 0 11 15,0 0 1-15,7 0 2 0,-7 0-7 0,0 0 8 16,0 0-3-16,0 0-1 0,0 0-6 0,9 5 8 16,-9-4-9-16,0 0 17 0,0 4 2 0,-3-2 19 15,-3 10 15-15,-7 2-13 0,-4 2 2 16,0 1 7-16,0-1-1 0,-4 0-5 16,1 0 4-16,-2 2-10 0,2-2-1 0,0-2 23 15,-1 1-9-15,3 0 6 0,-1 1-3 0,0-2 5 16,2-1-31-16,-2-1 12 0,3-1-14 0,4-1 5 15,-1-2 2-15,3 0-4 0,4-3-9 16,3-3 11-16,-1 2-4 0,0-2-25 16,1 0 13-16,1-1 19 0,-2 1-32 0,2-2 13 15,0 2-1-15,1-1 21 0,0-2-24 0,-1 1 15 16,1 0-5-16,-2 0-3 0,3 1 22 0,-1-1-17 16,0 2 4-16,0-3 4 0,1 0 7 15,-2 1 8-15,1-1-20 0,-2 2 8 0,2 0-4 16,-1-2-1-16,2 0 1 0,-2 1-1 0,2-1-4 15,0 0-2-15,0 0 9 0,0 0 0 16,0 0-1-16,0 0-9 0,0 0 7 0,0 0-6 16,0 2-1-16,0-2-2 0,0 0 6 0,-1 0-1 15,1 0-4-15,1 2-9 0,-1-2-1 16,-1 1-14-16,1-1 1 0,0-1 15 0,0-1 0 16,0 4-3-16,0-2-39 0,0 0-42 0,0-2-64 15,0-1 14-15,0-1-383 0,-4-1 39 16,3 0-20-16,-5-13 34 0,-6-2 83 0,1 3 70 15,6 2-17-15,2 2 7 0,3 6 85 16</inkml:trace>
  <inkml:trace contextRef="#ctx0" brushRef="#br0" timeOffset="175636.63">6011 2483 436 0,'0'0'170'0,"0"0"-1"0,0 0-28 0,0 0 16 0,0 0-14 16,0 0-12-16,0 0-8 0,0 0-18 0,0 0 5 15,0 0 6-15,0 0-14 0,0 0-6 16,0 0-11-16,0 0-6 0,0 0-13 0,0 0-9 16,0 0-1-16,0 0 0 0,0 0-17 15,-14 0-9-15,14 0 7 0,0 0-18 0,0 0 14 16,0 0-15-16,0 0 1 0,0 0 8 0,-27-12-4 16,18 21-9-16,1 0-11 0,-3 2 13 0,2 1-11 15,-1-1 1-15,1-1 0 0,2 1-4 16,-3-1 7-16,-1 5 2 0,3-2 4 15,-1 3-7-15,1-1-13 0,2 0 11 0,1 1 6 16,1-1-6-16,-1 1-3 0,5-1 10 0,-2-4-11 16,2-11 4-16,0 11-4 0,0-2 1 15,0 2 4-15,11 15-5 0,-5-13 4 0,2 1-5 16,2 0-1-16,-4-4 8 0,5-1-6 16,3 0 0-16,-5-3-5 0,5 2 6 0,-3-6 3 15,-3-1-6-15,2 0 5 0,-10-1-2 0,8 0 4 16,-1 0-3-16,-7 0-2 0,18-11 0 15,-10 0-4-15,0-2 2 0,-1 1 4 0,1-1-1 16,-4-3 6-16,-4-2-5 0,0 5 17 0,0 3 6 16,0-2 5-16,0-1-12 0,0-2-4 15,-14-13 1-15,7 12-6 0,0 3 6 0,2 0-11 16,-4 0 1-16,5-2-1 0,-5 3 3 0,2 5-3 16,0-2-4-16,1 2 3 0,0 1-4 15,1 1-10-15,1-1 1 0,-2 1-8 0,6 2 2 16,-5 1 8-16,4-1-22 0,-2 2-35 0,3 0-56 15,-1 1 10-15,-2-2-137 0,2 1-152 16,0 1 25-16,1 0 12 0,0 0 48 0,0 0 1 16,4 3-6-16</inkml:trace>
  <inkml:trace contextRef="#ctx0" brushRef="#br0" timeOffset="175869.18">6333 2763 510 0,'4'0'360'0,"0"1"-56"0,-3-1-38 0,2-1-36 0,-2 0-22 0,1-1-27 16,1 2 1-16,-3-4-31 0,1 3-20 16,1-1-29-16,-2 0 4 0,1-1-22 0,-1 0-38 15,0 1-31-15,0-1-35 0,0 0-37 16,0 1-60-16,0-2 11 0,2 1-141 0,-4-1-122 15,5 0 6-15,-3 0 16 0,0 4 18 0,0 0 18 16,12-26 4-16</inkml:trace>
  <inkml:trace contextRef="#ctx0" brushRef="#br0" timeOffset="176335.42">6594 2387 496 0,'0'-4'275'0,"-1"3"-44"0,-1 0-22 0,1 0-40 0,0-1-34 0,-1 2-7 0,1 3-2 0,-1-1-19 16,-1 4-11-16,0 0-8 0,-3 9-9 15,0 0-16-15,-2 0-17 0,0 2-3 0,2 2 1 16,-2-1 4-16,2 0-14 0,2 2 7 0,-2 1-22 15,0-5 8-15,3 4-3 0,-1 0-12 0,3-1 4 16,-1 3 2-16,2-8-10 0,0-4 9 16,0 4-7-16,0 2 5 0,12 18 3 0,-5-18-18 15,0-2 13-15,2-4-10 0,1 1 6 16,-1-2-2-16,1-2-18 0,3 0-17 0,-1-5-27 16,-12-2 19-16,7 0 15 0,5 0-17 0,-5 0-2 15,15-15 1-15,-10 8-2 0,-2-5 22 16,-3 1-2-16,-4-2 0 0,0 2 6 0,-3 11 26 15,0-10 35-15,0-2-14 0,-14-16 23 0,6 15-5 16,1 1-6-16,-3 1-9 0,0 0 4 16,2 4-8-16,1 1-12 0,0 1 8 0,0 3-2 15,2-1 0-15,-1 2-14 0,0 1-24 0,6 0-29 16,0 0-8-16,-5 0-45 0,5 0 11 16,-14 13-177-16,13-9-129 0,1-1 21 0,0 1 26 15,0-2 14-15,1 1 17 0</inkml:trace>
  <inkml:trace contextRef="#ctx0" brushRef="#br0" timeOffset="176953.71">6931 2440 249 0,'3'-2'294'0,"-2"-1"-19"0,1 0-29 0,0 1-34 0,-2 0-17 0,1-1-21 0,2 2-30 0,-2 0-12 16,-1-1-20-16,1 1-16 0,1 0-18 0,-1-1 4 15,-1 2-22-15,1-1-15 0,-1 2-1 16,-2 2 6-16,0 0-9 0,1 2-3 0,-4-1-12 15,4 2 1-15,-6 9 11 0,4-1-7 0,-4 1-2 16,6-2 3-16,-7 4-14 0,3-1 4 0,3 0 2 16,0-4-2-16,1-1-1 0,1 0-5 15,0-11-1-15,0 12 4 0,0 3-8 0,10 14-10 16,-4-14 2-16,1-2 8 0,2 0-9 0,1-1 2 16,-1-3 3-16,-4-2 2 0,6 3-20 15,1-2 7-15,-3-1-11 0,0-5-12 0,-1 0-8 16,-2 0 5-16,-6-2-2 0,7 0 17 0,3 0-25 15,12-10 18-15,-13 5-8 0,-2 0-1 16,-2 0 16-16,4-5 8 0,2-4-11 0,-5 4 17 16,0-1-3-16,-1 1 6 0,-1 4 22 15,-1-2 15-15,-1 0 7 0,2 4 0 0,-4-1 14 16,4 1-9-16,-3 1-4 0,-1 0 4 0,3 2 0 16,-3-4-19-16,2 4 12 0,0-2-27 15,-2 1 1-15,1 0-5 0,-1 1-9 0,0-1-7 16,0 2 9-16,0 0 0 0,0 7-10 0,1-3 11 15,-2 2 5-15,1 1-8 0,0 1-1 16,0 9 13-16,0-8-3 0,0 3-11 0,0 0 0 16,0 1-5-16,0 2 19 0,0 2-16 0,0-1-27 15,0-1-26-15,-9 11-45 0,9-17-47 16,0-9 14-16,0 6-258 0,0-6 28 16,0 6 26-16,0-6 22 0,0 0 23 0,10 9-32 15,-6-11 29-15</inkml:trace>
  <inkml:trace contextRef="#ctx0" brushRef="#br0" timeOffset="177401.96">7388 2517 400 0,'1'-4'255'0,"0"-2"-45"0,1 3-38 0,-1-1-8 0,0 2-26 0,3-1-11 0,-1 1-20 0,3-1-13 0,0 2-16 16,1 2-2-16,10 2-24 0,-10-3 15 0,15 10-40 15,-9-1 26-15,-2-1-5 0,0 3-16 16,-2 3 5-16,-1 3-13 0,2-5 14 16,-6 3 2-16,-4-8 6 0,0 7-7 0,0 0 3 15,-18 16 10-15,12-18-4 0,-3 2 13 0,0-3-3 16,3 1 18-16,-1-5 0 0,3 0-11 15,0-4 2-15,1 1 21 0,0 0-6 0,1-2-20 16,-1 2 1-16,2-3 4 0,1 1 1 0,-1 0 1 16,-1 1-16-16,2-1-3 0,-1-2 2 15,0 1-17-15,-1 0 8 0,1 1-16 0,1-2 10 16,0 0-7-16,0 0-1 0,14 0-17 0,-8-2 23 16,2 1-31-16,0 1 10 0,3 0-7 0,2 0 1 15,0 0-10-15,20-7 6 0,-15 4-4 16,-6 0-3-16,-1 2-8 0,-3 0-3 0,-3-1-4 15,-1 2-13-15,0-3-28 0,1 1-50 16,-3 0-61-16,3 0 16 0,-2-1-203 0,0-1-62 16,0-1 28-16,0 1 26 0,7-8 7 0,0 1 24 15,-1-1 13-15,0-3 14 0</inkml:trace>
  <inkml:trace contextRef="#ctx0" brushRef="#br0" timeOffset="177818.97">7753 2275 451 0,'-1'-2'218'0,"0"-1"-9"0,-1-1-41 0,1 3-15 0,1-1-12 15,0-1-22-15,0 3-20 0,0-3-10 0,0 2-28 16,0 1 13-16,0-1 4 0,5 1-21 16,-2 1-10-16,3-1 14 0,1 1-28 0,12 6-8 15,0-1 15-15,4 1-32 0,-1 5 13 0,3-1-5 16,-2 2 13-16,-1-1-15 0,0 2-5 0,0 3-8 15,-1 4 5-15,2 1 10 0,-3-1 2 16,-1 4-8-16,-3 3 26 0,2-3 5 0,-8 2 1 16,-1 2 5-16,2 0 3 0,-9 2-5 0,-2-14 3 15,-13 30-9-15,-1-13-15 0,-6-2-52 16,-6 2 2-16,-8-6-309 0,-5-1-44 0,1-1 34 16,-1-5 13-16,1 0 10 0,3-1 11 15</inkml:trace>
  <inkml:trace contextRef="#ctx0" brushRef="#br0" timeOffset="187729.57">8674 2528 360 0,'0'0'110'0,"0"0"15"0,0 0-27 0,0 0 13 0,0 0 10 0,0 0-19 15,0 0-9-15,0 0-12 0,0 0 25 0,0 0-27 16,0 0 3-16,0 0 19 0,0 0-15 16,-14 0-14-16,14 0 2 0,0 0 1 0,0 0-11 15,0 0-14-15,0 0 6 0,0 0-7 0,0 0-4 16,0 0 4-16,0 0-29 0,0 0 10 16,0 0-13-16,0 0-2 0,0 0 9 0,0 0-4 15,0 0 2-15,0 0 13 0,0 0-24 0,0 0 0 16,0 0 5-16,11-7-16 0,-3 6 17 15,11-2 9-15,-9 3-13 0,24-5-14 0,-11 0 20 16,-1 4-10-16,-3-1 0 0,5-2-12 16,-6 4 13-16,-2 0-4 0,-4-1 4 0,6-2 0 15,-1 1-1-15,-4 1-15 0,-6-1 1 16,-1 0 23-16,-6 2-23 0,0 0 1 0,0 0 13 16,9 0-9-16,-9 0 7 0,7 0 2 0,-7 0-17 15,5 0-37-15,-5 0-39 0,0 0 6 0,0 0-184 16,0 0-114-16,0 0 20 0,0 0 15 15,11-2 58-15,-13 2 8 0</inkml:trace>
  <inkml:trace contextRef="#ctx0" brushRef="#br0" timeOffset="187996.42">8689 2685 242 0,'-5'3'398'0,"3"-1"-52"0,-1-1-38 0,0 2-33 0,2-2-36 0,-1 0-33 0,-1 1-29 0,2-1-1 16,-3 0-35-16,3 2-13 0,0-3-31 0,1 0 11 16,-2 1-2-16,0 0-29 0,2-1 1 0,0 0-6 15,2 0-6-15,0 0-21 0,2-1-3 16,0 0-2-16,1 1-6 0,1-3-17 16,11-3-2-16,-2 0-14 0,1 3-4 0,1-2-16 15,1 0-27-15,0 0-21 0,3-1-34 0,0 1-24 16,1-3 12-16,-3 1-235 0,-3 0-76 0,0-3 34 15,-5-1 27-15,1 2 26 0,-3-2 15 16,-2 2 40-16</inkml:trace>
  <inkml:trace contextRef="#ctx0" brushRef="#br0" timeOffset="199989.17">9571 2374 322 0,'0'0'87'0,"0"0"13"0,0 0-29 0,0 0 15 0,0 0-12 16,0 0 9-16,0 0 20 0,0 0-24 0,0 0-5 15,0 0-15-15,0 0 19 0,0 0 6 16,0 0-8-16,0 0-5 0,0 0-22 0,0 0 11 16,0 0 20-16,0 0-24 0,0 0-18 0,0 0 21 15,0 0-36-15,0 0 24 0,0 0-9 16,0 0-10-16,0 0 17 0,0 0-9 0,0 0-4 16,0 0 11-16,0 0-19 0,0 0 18 15,0 0-5-15,0 0 6 0,0 0-8 0,0 0 6 16,0 0-10-16,0 0 10 0,0 0 6 15,0 0-20-15,0 0 17 0,0 0-14 0,0 0 8 16,0 0-3-16,0 0-2 0,0 0 7 0,0 0-6 16,0 0-11-16,0 0-9 0,0 0 1 0,0 0 10 15,0 0-4-15,0 0 0 0,0 0-18 0,0 0 14 16,0 0 0-16,0 0 2 0,0 0-18 16,0 0 11-16,0 0-3 0,0 0 6 15,0 0-6-15,0 0-11 0,0 0 13 0,0 0-11 16,0 0 10-16,0 0-10 0,0 0 6 0,0 0 7 15,0 0-8-15,-10 8 0 0,11-1 0 0,-1-1-4 16,0 3 14-16,0 3-13 0,7 18 1 16,-3-12 5-16,0-1-9 0,-3 1 3 0,3 2 13 15,0-2-9-15,-3 1 1 0,4 2 7 0,0-3 0 16,-4 3-9-16,3-2 6 0,1 0-3 16,-2 2 17-16,1-2-21 0,1-1 11 0,0-2-6 15,0 2 10-15,-1-1-10 0,-2-3 8 16,1 1-10-16,-1 2 10 0,0-6-5 0,-2-1 18 15,2-3-26-15,-2 0 11 0,3-3-5 0,-3 2 1 16,1-2-2-16,1 0 9 0,-2 0-4 16,2-2-8-16,-1 0-8 0,0-1 5 0,-1 2 22 15,0 0-19-15,2-2-1 0,-2 1 9 16,0 1 2-16,2-1-15 0,0 0 10 0,-2-1-4 16,0 0-25-16,0-1-22 0,1 0-17 0,-1 2-23 15,0-2-36-15,0 0-34 0,0 0 12 0,28-14-72 16,-15 1-68-16,3 0-104 0,0 1 14 15,2 0 25-15,-4-2 19 0,5 2 9 16,-1 0 0-16</inkml:trace>
  <inkml:trace contextRef="#ctx0" brushRef="#br0" timeOffset="200322.51">10032 2640 556 0,'-2'0'350'0,"1"0"-38"0,-2 0-47 0,3 0-10 0,-2 0-29 0,2-1-44 0,-1 1 5 0,-2 0-34 0,2 0-12 16,1 0-16-16,0-1-16 0,0 2-22 16,0-1-16-16,0 1-8 0,6-1 2 15,-2 0-3-15,0 1-1 0,4-1-6 0,12 2 14 16,-10-2-38-16,9 0 25 0,2 0 5 0,3 0-32 15,2 0-1-15,-2 0-1 0,26-11 3 16,-27 7 2-16,0 1-13 0,-1 2 1 0,-3 0-19 0,0-3 8 16,0 1-6-16,-6 3-25 0,1-6-23 15,-1 3-46-15,-3 1-43 0,-1 0-53 0,6-5 18 16,0 2-263-16,1 1 31 0,-3-3-28 0,2 2 32 16,-3 0 25-16,2-5 67 0,1 3 14 15</inkml:trace>
  <inkml:trace contextRef="#ctx0" brushRef="#br0" timeOffset="200955.6">10849 2432 244 0,'0'-4'366'0,"0"2"-82"0,1 0-38 0,-1-1-36 0,0 2-31 0,0-2-16 0,0 2-18 0,0-2-22 16,0 2-25-16,0 1-5 0,0 2-9 16,0 0-15-16,1 2 3 0,2 2-9 0,-2 0-2 0,0 12-8 15,-1-9-5-15,5 21-4 0,-3-7-1 16,0-5-2-16,-2 5-9 0,0-12 8 0,0 7-4 16,0 3-3-16,0-1-1 0,0 2-5 15,0 2-6-15,0-2 15 0,0 0-9 16,0 0-5-16,-9 21 3 0,7-26 3 0,-2-2-19 15,4-4 12-15,-3-2-8 0,3-1-2 0,0-1 11 16,0-1-19-16,-1-2 7 0,1 0 12 16,-1 0-2-16,1-1-6 0,0 0 19 0,-1-2 28 15,-1 0 26-15,2 1-13 0,0-2-11 16,0-2-25-16,-2 0 3 0,-1-3 7 0,1 1 24 16,-4-14-19-16,1-5-18 0,-5 2 12 0,6 0-7 15,-1-3-8-15,1-1 3 0,-2 2 1 16,3-1-16-16,-3-3 6 0,2 1-5 0,0-4-27 15,3 1 11-15,0 3-4 0,1-1-13 0,0 14 19 16,0-7-13-16,11-22-8 0,-2 21 13 0,0-1-30 16,0 2 15-16,6 2-6 0,0 6-13 15,1-4 2-15,-2 4 5 0,5 2-25 0,1 4 21 16,1 0-19-16,-3 6 15 0,3 0-14 0,-11 0 2 16,0 0 6-16,4 0 3 0,13 12 1 0,-13-3 12 15,-4 0-9-15,-3 3 1 0,-2-3-2 16,-3 1 1-16,-2-10 6 0,0 15 2 15,-12 20 6-15,0-18 16 0,-2 2-7 0,1-2 9 16,-5-1-7-16,2 1 5 0,-2-3 0 0,0 0 2 16,1 0 9-16,-1-3 2 0,3 1-3 15,1-1-3-15,0-2 10 0,1-1-34 0,2-1-18 16,3-3-35-16,2 1-39 0,0 0-17 0,5-1 11 16,0-3-132-16,1-1-127 0,0 0-7 15,8 0 48-15,-2-1 23 0,10-6-45 0,1-3 0 16</inkml:trace>
  <inkml:trace contextRef="#ctx0" brushRef="#br0" timeOffset="201255.22">11396 2343 385 0,'2'-3'327'0,"1"2"-39"0,-2-2-46 0,2 3-37 0,-2-1-13 0,1-1-26 0,-4 5-24 0,0 0-5 0,-2 1-26 15,-7 7-7-15,-5 2-19 0,4 3 1 0,-1 1-9 16,1 0-10-16,0 6-9 0,1 1 1 16,1-1-13-16,-1 2-2 0,1 0-10 0,0-2-7 15,-2 4 4-15,2-2-12 0,1 1 1 0,1 0 12 16,-4-1-12-16,5 0 7 0,2 1-12 16,1 0 15-16,0-2-16 0,2 0-5 15,-1-3-21-15,3-3-23 0,0-4-27 0,0-14-10 16,0 11-20-16,20 14 10 0,-10-21-219 0,1-3-101 15,-2-1 25-15,10 0 25 0,22-15 7 16,-18 5 12-16,5-4-26 0</inkml:trace>
  <inkml:trace contextRef="#ctx0" brushRef="#br0" timeOffset="201871.11">11773 2363 430 0,'-3'-3'340'0,"1"2"-39"0,-1-1-60 0,2 1-32 0,-2 0-2 0,3 0-42 15,0 1-14-15,-2-2-21 0,1 1-15 0,-1 1-4 16,2 0-25-16,0-1-5 0,3 2-7 15,-1-1-14-15,2 1-4 0,1-2-5 0,4 2-6 16,-4-1-1-16,16 0-4 0,-11 0-21 16,3 0 17-16,2 0-12 0,-2 0-10 0,4 0 1 15,-5 0-6-15,0 0 7 0,-1 0-9 16,5-9 2-16,-9 6 6 0,-1 3-4 0,-4 0-9 16,2 0 15-16,0-1-4 0,-2 1-13 0,1 0 0 15,0 0 5-15,-1 0-3 0,1 0 0 16,-3 0-3-16,0 0-2 0,0 0-4 0,0 0-4 15,2 15 3-15,-6 1 8 0,-1 2-1 16,-8-1 2-16,-1 3 7 0,2-2-10 0,-4 2 13 16,3-2-6-16,-2 2-12 0,-1-2 5 0,-2 1 9 15,1-3 1-15,0 1-14 0,6-1 4 16,-3-5 6-16,2 0 6 0,2-1-16 0,5-1 8 16,-1-6 0-16,2 1 4 0,-1 0-1 15,1-2-7-15,2 1 15 0,0-1-3 0,-1 0-10 16,3-1-4-16,-1 0 4 0,0 0-1 0,-1 1 12 15,2-2-11-15,0 0 0 0,0 0-5 16,12 2 0-16,-5-2 7 0,1 0 2 0,9-2-1 16,-11 2-11-16,5 0 17 0,-1 0-15 0,0 0 11 15,1 0-5-15,2 0 9 0,1 0-18 16,1 0 16-16,0 0-2 0,0 0-10 0,-2 0 0 16,0 0-3-16,-2 0 7 0,-1 0-1 15,8 10-22-15,-10-10-36 0,-2 1-13 0,1-1-69 16,1 0 15-16,1 0-226 0,2 0 26 15,17-11-87-15,-13 4 25 0,-1-2 44 0,2 0 30 16,0-3 23-16</inkml:trace>
  <inkml:trace contextRef="#ctx0" brushRef="#br0" timeOffset="202372.13">12651 2350 272 0,'3'-1'257'0,"-1"0"-27"0,0-1-30 0,0 2-23 0,0 0-25 0,0 0-29 16,1 0-11-16,-3 2-6 0,0-2-21 0,0 1 2 15,-3 0-14-15,1 3 4 0,-9 2 6 16,-8 4 5-16,2 3-3 0,-3-1-4 0,0 0-4 15,-4 1 5-15,0 0-4 0,-1 0-8 16,0 0 7-16,4-2-25 0,-1 0 6 0,0 1-7 16,1-5 1-16,3 3-15 0,2 0 10 0,3-2-3 15,6-5 0-15,-2 1-9 0,2-1-18 16,4-1 5-16,-3 1-7 0,5-2 2 0,-1 1-6 16,0 0 0-16,1-1 3 0,1-1 14 0,0 0-10 15,0 0 1-15,12 7 7 0,-6-7-4 16,14 7 2-16,2-4 4 0,-4 0 0 0,2-1-29 15,1 2 8-15,-3-1-1 0,2-3-4 0,-9 0 18 16,3 0-6-16,-5 3-15 0,0-3 5 16,-9 0 12-16,6 0-4 0,1 0-14 0,1 0 2 15,-1 0 8-15,-7 0-12 0,9 0 14 16,1 0 8-16,-3 0 0 0,1 0-22 16,-1 0-6-16,3 0-1 0,-3 0-43 0,0 0-18 15,1 0-17-15,-1 0-29 0,6 0 12 16,0 0-132-16,-3 0-110 0,-1 0-61 0,0 0 28 15,0 0 23-15,-3-6 28 0,5 0 15 16,-6 6 39-16</inkml:trace>
  <inkml:trace contextRef="#ctx0" brushRef="#br0" timeOffset="202670.68">12350 2689 461 0,'-6'1'295'0,"3"0"-25"0,0 1-31 0,0-1-30 0,2-1-13 0,-1 0-14 0,-2 1-18 0,3 0-13 15,-1-1-26-15,1 0 2 0,0 2-10 0,-1-1-5 16,5 0-22-16,0 2-9 0,-1-3-5 16,4 2-2-16,1-1-6 0,10 3 18 0,4-2-27 15,2 0 1-15,3 1-25 0,-3-1 1 0,1-2 14 16,-1 0-25-16,1 0 0 0,-13 0-3 15,5 0 0-15,1 0-5 0,5 0 6 0,-4 0-2 16,3 0-24-16,11-12-20 0,-15 8-39 16,-6 0-28-16,-3 1-62 0,0-2 15 0,-3 2-259 15,-1 0-7-15,-2-2 13 0,1 2 48 0,-2-3 7 16,0 4 16-16,1-4 13 0</inkml:trace>
  <inkml:trace contextRef="#ctx0" brushRef="#br0" timeOffset="203537.61">12990 2375 442 0,'-1'0'172'0,"1"-1"-22"0,0 0-3 0,-2 2-35 0,2-1-42 15,-1 0 23-15,0 0-3 0,0 1-34 0,-1 1 22 16,-2 1-16-16,1-1-22 0,0 3-24 15,-4 4 36-15,-1 0-12 0,-1 2 0 0,1 1-37 16,2 0 4-16,-2 1 30 0,0 0-11 16,2-1-5-16,0 3-1 0,3-4 4 0,-2 4-8 15,2-4 2-15,2 0-12 0,0 1-22 0,0-2 37 16,1 0 7-16,0-2-45 0,0 5 38 16,0 0 6-16,11 17 1 0,1-8-10 15,-2-11-28-15,-1-3 15 0,-3-2-10 0,9 1 24 16,-4-2-3-16,-5-2 29 0,3-2 3 15,-9-1-1-15,8 0 6 0,0 0-8 0,-8 0 2 16,24-15 4-16,-17 5 8 0,5-3-17 0,-6 0 5 16,1-1 5-16,-2-2-1 0,-1 1 7 0,-2 2 2 15,2 3-17-15,-4-1 2 0,0 11 9 16,0-8-9-16,0-1-10 0,0-4-7 0,0-2 4 16,-10-11 6-16,5 12-8 0,3 3-9 15,0 3-3-15,-2 1-15 0,1 1 14 0,1-1-4 16,-2 2-6-16,3 1 9 0,0-1-17 15,-1 1 0-15,0 1 11 0,2 1-25 0,-3 0-14 16,2-2-29-16,0 3-28 0,-2-1-45 0,2 0 12 16,1 0-139-16,-2-1-119 0,1 1-10 0,1 1 24 15,0-1 22-15,0 2 12 0,0 0-2 16</inkml:trace>
  <inkml:trace contextRef="#ctx0" brushRef="#br0" timeOffset="203772.24">13266 2594 385 0,'3'1'407'0,"-2"2"-67"0,0-5-52 0,2 5 6 0,-3-2-58 0,3 0-11 16,-3 1-24-16,1-1-11 0,0-1-45 15,0 0-18-15,1 0-17 0,-2-1-2 0,2-1-22 16,1 1-23-16,-2-1-4 0,-1-1-38 0,2-1-21 15,0 0-49-15,-1-1-73 0,7-7 12 0,-6-1-204 16,3 1-115-16,2-2 30 0,-1 2 23 16,2-2 28-16,-4 5 14 0,7-5 32 0</inkml:trace>
  <inkml:trace contextRef="#ctx0" brushRef="#br0" timeOffset="204220.43">13656 2278 348 0,'0'0'202'0,"0"2"-13"0,-2-2-43 0,-2 2-4 0,3 2 6 16,-2-1-8-16,-6 8-1 0,-3 2-27 0,-2-3-8 15,3 3-30-15,0-1 0 0,-1 0-11 0,0 2 1 16,5 1 5-16,-6 0-10 0,3 1-9 15,0 1 1-15,1 0-9 0,1 3 8 0,-1-1-21 16,4 0-3-16,0-3 1 0,3 2-3 16,0-1 0-16,2-2-3 0,0-6-4 0,0 3 2 15,0 1-8-15,11 14 1 0,-3-15-14 0,0 0 3 16,-1-2 0-16,7-3-2 0,-7-3-12 0,2 0 9 16,-4-3-7-16,-5-1 3 0,10 0 2 15,9-11 14-15,-10 4-7 0,3-5 4 0,-7 1 10 16,0 0 16-16,-1 2 18 0,-2 0 7 0,-2 0-3 15,3-1 15-15,-3 4-7 0,0-3-2 16,-13-12 7-16,9 7-13 0,-2-3-10 0,-3 7-7 16,5 0-9-16,0 4 22 0,2 2-24 0,-1 0-2 15,1 1-11-15,-1 2 4 0,-1 1-30 16,4 0-12-16,0 0-26 0,-6 0-23 0,-15 14-59 16,14-7 12-16,-1 0-133 0,3-2-153 15,0 4 19-15,2-5 32 0,2 1 22 0,1-1-6 16,0 1 0-16</inkml:trace>
  <inkml:trace contextRef="#ctx0" brushRef="#br0" timeOffset="204720.53">13875 2383 439 0,'0'-2'284'0,"1"1"-50"0,-1 1-45 0,0-2-16 0,0 2-11 0,0 0-25 0,0 0-4 0,-1 3-21 0,-1-1-18 15,1 3-23-15,-2 0 6 0,1 1-10 16,-2 7-3-16,-1 1-5 0,3-2 1 0,-1 4-15 16,-1-4 2-16,3 5-13 0,1 3-4 0,-1-7-4 15,1-8 5-15,0 7-17 0,0 0 12 16,0 0 6-16,11 13-14 0,-7-13 0 0,-1-6-2 15,-2 0-1-15,4 0 0 0,-4-2 8 16,2-2-8-16,-1-1-15 0,1-1 15 0,2 0-10 16,-1-3 3-16,0 1 18 0,7-6 3 0,-2-4-9 15,-2 5 13-15,2-5 12 0,-2 6 10 0,-3-1-16 16,1 0-1-16,-1 3-7 0,-1-1-5 16,-1 3-1-16,2-2 3 0,-3 2 2 0,4-1 7 15,-5 0-10-15,3 2-4 0,-2-2 3 0,-1 0-14 16,3 2-13-16,-2 0 0 0,-1 1 3 15,1 0-1-15,-1 0 2 0,0 0-9 0,0 0 1 16,4 9 0-16,-4-3 0 0,1 0 4 0,-1-2 6 16,-1 3-8-16,1 1 14 0,0 0-10 15,0 2 12-15,0 3 0 0,0 0-26 16,0 4-17-16,0-3-24 0,0-2-48 0,0-2-49 16,0 0 12-16,0-2-184 0,0-2 24 0,0-6 22 15,0 6-90-15,0-6 21 0,9 8 20 0,-5-10-14 16,2 2-6-16</inkml:trace>
  <inkml:trace contextRef="#ctx0" brushRef="#br0" timeOffset="205069.7">14197 2476 483 0,'4'-5'252'0,"-3"1"-30"0,0 1-47 0,2 1-13 0,-2-3-13 0,4 3-27 0,-2 0-13 0,1-1-9 0,0 3-6 16,-1 0-33-16,3 3 6 0,-1-2-5 0,0 1-13 16,-2 4 2-16,9 3-6 0,-4-2 5 0,-6 2-2 15,0 0-14-15,-1 1 7 0,-1-10 0 16,0 8-24-16,0 4 17 0,-12 15-18 0,8-13 21 16,-2-1 2-16,3-3-1 0,1-1-2 15,-4-3 5-15,3 1-7 0,1-3-4 0,-1-1-3 16,3-1 2-16,-3 1-7 0,2-2 4 0,1 2-14 15,0-1-5-15,-1 0 13 0,1 1 0 16,0-3-5-16,0 0 8 0,0 0-5 0,20 11-5 16,0-7 0-16,1-1 9 0,2-2-13 0,3-1 9 15,-13 0-10-15,7 0-51 0,3 0-15 16,28-10-63-16,-20 4 13 0,-4-4-257 0,-2-2 26 0,2 3 25 16,-6-2-32-16,-1 4 15 0,-1-4 14 15,-2 0-45-15</inkml:trace>
  <inkml:trace contextRef="#ctx0" brushRef="#br0" timeOffset="205336.22">14743 2307 242 0,'15'6'147'0,"-1"-4"-23"0,-2 0 39 0,8 5 13 0,-7 2-11 0,2 3-16 0,-2-1 9 0,1 4-20 16,-4 1 2-16,3 1 1 0,-3 2-12 16,-1 1-16-16,-2-1-7 0,-3 1-4 0,-2 3 0 15,0 0-7-15,-2-11-15 0,0 7-4 16,-12 26 3-16,2-21-13 0,-7 1-7 0,-1 0-43 16,-9 1-53-16,-5-2 4 0,-8-1-364 15,-3 0-6-15,2-2 23 0,-1-3 64 0,1-1 8 16,0 1 15-16</inkml:trace>
  <inkml:trace contextRef="#ctx0" brushRef="#br0" timeOffset="206285.43">8794 3489 643 0,'0'0'215'0,"0"0"-38"0,0 0-40 0,0 0 3 0,0 0-17 15,0 0-4-15,0 0-19 0,0-12-1 16,0 12-32-16,0 0 8 0,0 0-11 0,0 0-8 15,0 0 6-15,0 0-27 0,0 0 0 0,0 0 4 16,0 0 3-16,0 0-1 0,0 0-8 16,0 0-10-16,0 0-4 0,0 0 13 0,0 0-3 15,0 0-1-15,0 0-1 0,0 0-3 16,0 0-4-16,0 0-3 0,0 0-9 0,0 0 10 16,0 0-4-16,0 0-8 0,0 0 10 0,31-19-14 15,-22 19 11-15,1 0-4 0,7 0-2 16,1 0 3-16,2 0 11 0,0 0-13 0,0 0 3 15,-1 0-20-15,2 0-9 0,-4 0-9 16,-2 0 0-16,-3 0-32 0,-2 0-27 0,0 0 8 16,7-9-105-16,-12 6-81 0,1 3-89 0,-2-1 5 15,0-2 53-15,-1 2 10 0</inkml:trace>
  <inkml:trace contextRef="#ctx0" brushRef="#br0" timeOffset="206488.48">8752 3639 722 0,'-6'3'212'0,"2"1"-16"0,0-2-39 0,0 1-11 0,3-2-25 0,-1 0-10 16,1 2-4-16,1-3-7 0,0 3-24 16,3-2 10-16,-1 0-21 0,3 0-3 0,1 0-19 15,13 0 6-15,1 1-2 0,4-1-40 0,-11-1-13 16,8 0 0-16,3 0-195 0,4 0-158 15,31-16 35-15,-25 10 22 0,2-1-45 0,4-3 3 16</inkml:trace>
  <inkml:trace contextRef="#ctx0" brushRef="#br0" timeOffset="-80872.75">6567 9980 304 0,'0'0'291'0,"-18"0"-48"0,-14-26-4 0,17 23-20 16,2-1 4-16,4 3-9 0,-1-1-7 0,5 1-1 15,0-2-10-15,1 3-5 0,0 0-26 0,-1 0-20 16,1-1-15-16,1 1-22 15,1 0 8-15,-1-2-13 0,2 2-10 0,-2-1-17 16,2 1 4-16,-1 0 1 0,2-1-8 0,0 1-7 16,0 0-12-16,1 1-7 0,3-1 31 0,1 1 2 15,3-1-18-15,13-2-9 0,-6 2-4 0,7 0 0 16,7 0-10-16,5 0 6 0,50-9-18 16,-30 8 3-16,3-3 2 0,4 3-14 15,4 0 1-15,0 0 6 0,3-2-4 0,0 3 0 16,-2-2-8-16,-32 2 8 0,15 0-2 0,5 0-33 15,2 0 1-15,-3 0 35 0,-2 0-12 0,-3 0-19 16,-2 0 32-16,-5 0-1 0,-4 0-19 0,36 12-7 16,-45-12 25-16,-4 3-8 0,-2-2-3 15,-4 0-8-15,-3-1 7 0,-6 1-7 0,-9-1-5 16,8 0 3-16,-8 0 0 0,5 0 0 16,-5 0-68-16,10-2-21 0,-16 2-32 0,2 0-26 15,-5 0-31-15,-10 2-60 0,8-2 21 0,-11 0-230 16,-5 0 21-16,-2 0 55 0,-33 8 15 0,28-7 32 15,-1 3 4-15,-2-1 31 0,-1 0 3 16,-3 0 17-16</inkml:trace>
  <inkml:trace contextRef="#ctx0" brushRef="#br0" timeOffset="-80506.59">6606 10125 700 0,'-21'4'332'0,"3"-3"-5"0,5-1-38 0,13 0-5 0,-8 0-36 16,0 0-11-16,8 0-32 0,-9 0-23 0,9 0-4 16,-8 0-11-16,8 0-17 0,-4 3-21 0,7-6-13 15,10-2 3-15,6 0-19 0,1 2-12 16,7-4-22-16,4 1 3 0,-2 2-13 0,6 0-5 16,4-3 10-16,1 2-23 0,2 0-6 0,4 1-1 15,4-1 1-15,1-2 0 0,5 4-4 16,-1-1-3-16,3 1-1 0,-7-3-4 0,5 3-6 15,2-2 0-15,-3 1-19 0,-4 0 0 0,-3 2 19 16,-2-1 3-16,-5 0-14 0,-4 0 22 16,-1 2-1-16,-2 0-4 0,-5-4-18 0,-5 4-8 15,-5 0 17-15,-1-2-16 0,-4 1 21 0,-5 2-19 16,0-1 1-16,-4 0-96 0,0 0-30 16,-5-1-4-16,0 2-32 0,0 0-23 0,0 0 19 15,-16-6-144-15,-6 4-119 0,-1-1-2 16,-3-1 68-16,-2 2-10 0,-8-1 42 15,3 1 41-15,-1-1 22 0,3 0 29 0</inkml:trace>
  <inkml:trace contextRef="#ctx0" brushRef="#br0" timeOffset="-80139.51">6630 10083 858 0,'-24'4'317'0,"3"3"-33"0,3-4-38 0,5 0-26 0,3-2-25 0,2 2 22 0,2-2-44 0,6-1 4 16,0 0 5-16,5 0-19 0,3-1-19 0,16-2-35 16,-10 3-12-16,32-5-10 0,-8 1 10 15,5-2-27-15,3 0 5 0,5-1-8 0,1 1-7 16,4-1-5-16,0 0 0 0,5 0-12 16,-4-2-5-16,2 3 10 0,1 1-3 15,-1-1-18-15,-5-2-8 0,-6 2-3 0,-2 1-1 0,-5 1-2 16,-4 1-2-16,-5-1 20 0,-2 1 0 0,-2 0 12 15,-3-1 23-15,-4 3 19 0,-4-2-4 16,-4 2 16-16,-2-1-5 0,-3 0-4 0,-1 2 5 16,-1-1-4-16,-3 1-3 0,1 0-7 15,-2 0-6-15,0 0-18 0,0 0-14 0,1-1-39 16,-2 0-40-16,-1 1 5 0,0 0-140 0,0 0-98 16,-32-2 24-16,19 2-309 0,-10 0 57 15,-7 0 50-15,0 0 63 0,-2 0-30 0,0 0 81 16,-33-10 4-16,37 8 29 0,0 1 6 0,5-1 62 15,13 2 8-15</inkml:trace>
  <inkml:trace contextRef="#ctx0" brushRef="#br0" timeOffset="-76991.8">9840 3334 657 0,'0'0'203'0,"0"0"-26"0,0 0-23 0,0-13-8 0,0 13-12 0,0 0-13 0,0 0-19 15,0 0 4-15,0 0-13 0,0 0-9 16,0 0-17-16,0 0 2 0,0 0 8 16,0 0-14-16,0-13-1 0,-13-1-12 0,13 14 18 15,0-1-18-15,-1 1-1 0,2-1-3 16,-1 0 4-16,1-2 7 0,-1 2-13 0,-1 1 7 15,1 0-14-15,-1 0 2 0,1 1 2 16,1-1-16-16,-2-1-5 0,1 2 1 0,0-1 2 16,0-1-6-16,0 1-8 0,0 0-4 15,0 0 17-15,1 0-12 0,0 0 1 0,-1 1-4 16,0 2-3-16,2-1 5 0,-2 1-5 0,1 1-6 16,0 1 2-16,-1-1 7 0,5 10 7 15,-2 2 32-15,-2 2-18 0,3 0 10 0,-4-4-9 16,1 8-1-16,-1 1 31 0,4-2-24 15,-4-12 7-15,0 8-9 0,0 1-4 0,0 2 1 16,0 0 21-16,0-1-2 0,0-1-32 0,0-2 0 16,0-2 0-16,0-3 12 0,0-1-25 15,0-1 6-15,0-2 4 0,0 1 1 0,0-8-13 16,0 8 5-16,0-3 4 0,0-5-2 0,0 7-2 16,0-7 7-16,0 8-5 0,0-8 8 15,0 6-23-15,0-6-3 0,0 0-47 0,0 0-31 16,0 6-48-16,0-6 12 0,12 5-161 0,-12-6-156 15,1-2 34-15,2-1 25 0,-1 2 39 0,0-3 4 16,2 1 16-16,9-6 10 0</inkml:trace>
  <inkml:trace contextRef="#ctx0" brushRef="#br0" timeOffset="-76591.68">10221 3517 929 0,'2'-1'311'0,"0"-1"-6"15,-1 2-66-15,-1-1-4 0,0 1-27 0,3 0-37 0,-2 0-9 0,-1 0-9 0,2-1-39 16,-2 1-11-16,5 0-18 0,-2 0 21 15,3-1-11-15,1 1-17 0,3 0-8 0,7 0-28 16,3 0 2-16,29-11-2 0,-24 7-13 0,2 0 5 16,0 1-3-16,0 1 19 0,-3 0-35 15,2-2-9-15,-3 1 23 0,-3 0-6 16,-3 1 8-16,-6 1-20 0,-2 0-1 0,-2-1 13 16,-1 1-15-16,1 0 7 0,-3 1 4 0,-1-1 27 15,1 1-21-15,-3 0-15 0,3-2 27 0,-4 2-29 16,3 0 15-16,-3 0-18 0,-2 0-49 15,1 0-40-15,1 0-55 0,-4 0-64 16,3 0 16-16,0 2-266 0,-1-1 8 0,2-1 68 16,2 1 6-16,-1-1 23 0,0 0 45 0,2-1 36 15,1-2 7-15</inkml:trace>
  <inkml:trace contextRef="#ctx0" brushRef="#br0" timeOffset="-75808.68">11281 3307 689 0,'0'-6'222'0,"-3"3"-30"0,3-2-7 0,0 4-33 0,-1-4-8 0,1 2 2 0,0 0-26 0,-1 0-10 16,1 0-9-16,0 0-9 0,-2 2-12 15,2-2-3-15,0 2 1 0,0-2 3 0,0 2-12 16,-1-1-4-16,0 0 6 0,0 1-15 15,1 0 0-15,-2 0 3 0,1 1-6 0,-2-1 2 16,1 1-13-16,-1 1-16 0,-1 0-2 0,-2 1 9 16,2 2-10-16,-7 8 4 0,-1 0-10 15,-1 1 3-15,2 1 3 0,0 2-16 0,-1-4 4 16,3 7 12-16,-1-3-16 0,1 2 0 16,0 0 6-16,2 0-5 0,0 0 8 0,3 0-14 15,0 1 12-15,3-3-12 0,0-1-8 0,1-15 14 16,0 14 7-16,11 16-18 0,-2-14 20 15,1-6-4-15,1 1-11 0,1 0 3 0,4-4 0 16,-2-1 7-16,2-1-19 0,-2-4 10 0,-5-1 10 16,2 0-6-16,4 0 8 0,15-12-17 15,-17 5 19-15,1-1-14 0,-2-4-6 0,0-1-1 16,-4-1-1-16,0-2 0 0,-4 1-8 16,-2-2 29-16,2-2-13 0,-4-1-6 15,0 12 8-15,0-7 16 0,-11-16 15 0,7 13 2 16,-1 3-18-16,-4-1 6 0,0 2-14 0,0 1-6 15,-1 3 10-15,1-2-3 0,0 2-2 0,0 0 13 16,0 1-16-16,1 3 6 0,2 2 0 16,-1 2-37-16,-8-3-10 0,5 1-30 0,-3 2-28 15,4 0-22-15,9 2-65 0,0 0 18 0,-6 0-183 16,6 0-77-16,-11 12 28 0,13-8-11 16,-1 0 20-16,2 1 31 0,0-1 0 0</inkml:trace>
  <inkml:trace contextRef="#ctx0" brushRef="#br0" timeOffset="-75609.01">11549 3472 470 0,'3'1'385'0,"-2"-1"-86"0,0 2-15 0,1-2-38 0,0 0-35 0,-2 0-3 0,4 0-23 0,-4 2-15 0,2-2-36 16,-2-2-51-16,0 2-44 0,0 0-44 0,2 0-62 15,0-2 7-15,-2 1-207 0,4 0-121 16,0-2 36-16,0-1-6 0,0 2 20 0,0-2 8 16</inkml:trace>
  <inkml:trace contextRef="#ctx0" brushRef="#br0" timeOffset="-75141.84">11732 3250 712 0,'-3'1'260'0,"1"-1"-38"0,-2 0-26 0,4 2-20 0,-3 0-26 0,1-1-17 0,1-1-10 15,-1-1-15-15,2 2-10 0,2 1-9 0,0-1-16 16,1-1-2-16,2 0-16 0,0-1 5 16,2 0-17-16,0 1-3 0,-1-1 6 0,3 1 0 15,4 0-19-15,15-8 2 0,-11 6 0 0,-4 0-5 16,-3 1 5-16,-4 0-7 0,1 0-7 16,-2-2 6-16,-1 3-21 0,-2-1 10 0,5 1 1 15,-7 0 3-15,0 0-4 0,0 0-9 16,5 0-4-16,5 11 0 0,-3 3 1 0,-4-2 2 15,4 2 10-15,-4 3 7 0,-1-1 7 16,0 1 8-16,1 2-9 0,-3 2 21 0,0-3-13 16,1 2-8-16,-1-2 5 0,0-10-2 0,0 6 14 15,0-1-15-15,0 0-6 0,0-2 4 16,0 1-13-16,0-4 11 0,0 1-15 0,0-1-29 16,0-2-44-16,0-6-54 0,0 9 10 0,0-3-204 15,0-6 23-15,0 0 23 0,7 0 23 16,4 11 18-16,-7-12-128 0,1-2 39 0,-2-2 16 15,9-3 4-15</inkml:trace>
  <inkml:trace contextRef="#ctx0" brushRef="#br0" timeOffset="-74558.8">12183 3243 227 0,'-4'-1'333'0,"2"-2"-44"0,-2 2-43 0,2 0-15 0,-1-2-32 0,0 3-23 0,2 0-3 0,0-2-28 16,0 1-27-16,1-2-4 0,1 2-13 16,0-1-23-16,3 0-8 0,1 0-22 0,1 0 2 15,12-1-14-15,-1-1-5 0,-4 3-11 0,-3-1 0 16,0 2-16-16,-10 0 3 0,7 0 2 16,-7 0-14-16,7 0 7 0,-7 0 5 0,16 13 2 15,-16-8 4-15,-2 0 0 0,0 1-20 16,-4 7 21-16,0-5-4 0,-1 1-2 15,-1 3-4-15,3-4-2 0,1-3 3 0,2 2-2 0,-1 1 4 16,3-2-5-16,0 1-2 0,0-7 8 16,0 10-6-16,19 14-32 0,-9-11-4 0,0 0-18 15,5 1 16-15,-2-1-8 0,0 0 9 0,-1 0 11 16,-2 1 7-16,-1-1-29 0,-1-2 20 16,-3-1-9-16,-1 0 38 0,-4-3 10 0,0-7 16 15,0 7 8-15,-16 10 12 0,0-9-6 16,-1-2 17-16,-4 0 12 0,-2 0-9 0,1-2-6 15,-1-2-8-15,1-1-4 0,3 0 3 16,2-1 0-16,17 0-3 0,-10 0-11 0,-1 0-26 16,4 0-39-16,7 0-60 0,-8 0-44 0,8 0 13 15,-7-14-166-15,8 10-120 0,11-4 47 0,1-1-4 16,5-1 33-16,2 1 23 0,-2-1-18 16</inkml:trace>
  <inkml:trace contextRef="#ctx0" brushRef="#br0" timeOffset="-74043.73">12701 3200 546 0,'-2'-4'289'0,"2"1"-36"0,-2-1-20 0,1 2-12 0,-1-1-42 0,-2 0-18 0,1 2 1 0,-1-1-38 16,-1 1-3-16,1 1-7 0,-2 0-25 15,1 0-8-15,0 3 2 0,-4-3-24 0,-14 11 10 16,9-6-19-16,-2 2 1 0,6-1-3 0,-1 3-17 16,2 3-1-16,2-5 18 0,5-1-13 15,-1 2-16-15,3-8 13 0,0 8-9 0,0 5-10 16,18 13 10-16,-1-8 3 0,1-4-8 0,1-1-16 16,0 0-1-16,0 0-16 0,0 0-3 0,0 0-2 15,-3-1-7-15,-1-1 5 0,-3-1-7 16,-1 1 1-16,-6-1 8 0,-2-2 0 0,-3-8 2 15,0 6 13-15,0-6 4 0,-21 19 7 16,7-12 22-16,-2 0 16 0,-3-3 29 0,2 1-23 16,-2-2 37-16,-3-1-7 0,7-2 26 15,15 0-11-15,-11 0 29 0,1 0-17 0,1 0 4 16,3 0 4-16,6 0 5 0,-19-14-23 0,16 10-1 16,0-1-6-16,3-2-12 0,3-14-16 15,-3 12-12-15,12-16-11 0,-1 6-9 16,-1 1 7-16,4-1-9 0,-1 5-7 0,-3-6-5 15,6 3 6-15,-3-1-9 0,-1 3-3 0,0 3-3 16,-2 1-2-16,-2 2 2 0,-3 2-23 16,-1 4-16-16,1-3 4 0,-3 1-48 0,0 0-32 15,-2 1-57-15,2-1-33 0,-2 3 20 16,2-3-183-16,-2 5-100 0,0 0 4 0,0 0 28 16,0 0 29-16,0 0 25 0,0-8 68 15,0 8-8-15,13-10 14 0,-7 10-42 0</inkml:trace>
  <inkml:trace contextRef="#ctx0" brushRef="#br0" timeOffset="-73543.49">13182 3082 252 0,'-5'0'319'0,"-4"1"-47"0,-5 4-46 0,-3 1-19 0,1 1-15 0,-1 3-17 0,0-3-25 0,4 3-18 16,-2 0-3-16,2 1-23 0,-1-1-16 0,3 1-5 16,0 0-7-16,3 2-1 0,-1 0-3 15,2-4-12-15,-1 3-7 0,5-1-14 0,3 0 1 16,0-3-9-16,0-8-11 0,0 6 4 16,0 1-19-16,14 3-4 0,-10-9-13 0,10 5 0 15,-3-3-1-15,-2-3-5 0,-9 0-3 0,13 0 5 16,9-16 5-16,-8 9-4 0,-5-3 0 0,-2 2 14 15,0 1 22-15,0-4 1 0,0 2 16 16,-5 2 23-16,1 2-3 0,0-1 9 0,-2 0-1 16,0 3 23-16,0-1 17 0,1 1-13 0,-1 2 4 15,0-2-10-15,1 2-9 0,0-2-10 16,-2 0-5-16,1 2-9 0,-1-1-4 0,1 0-18 16,1 2 10-16,-2-1-10 0,0 1-16 0,1 0 17 15,-1 0-2-15,0 0-15 0,0 0-1 16,6 13-2-16,1 3 9 0,-3 6-11 0,0-1-11 15,2-1 11-15,0 1 1 0,-2 0-4 0,-1 1 0 16,1-1 22-16,-2-2-4 0,-2 4-1 16,0-1-3-16,0-12-89 0,0 6-95 0,-19 17 16 15,6-13 13-15,-2-1 13 0,-2-4 11 0,2-3 9 16,-2-2-357-16,4 2 33 0,2-3 50 16,1-1 24-16,3-1 20 0,6-6 14 0,1-1 49 15,0 0 12-15,0 6 9 0</inkml:trace>
  <inkml:trace contextRef="#ctx0" brushRef="#br0" timeOffset="-72893.77">9454 4186 754 0,'-1'1'293'0,"-1"1"-39"0,0-2-34 0,-1-2-16 0,2 4-28 0,-1-1-19 0,2-1-27 0,-2-3 12 0,2 3-35 16,-1 2-9-16,-1-4-6 0,2 2-1 16,-1 0-28-16,4 2-1 0,-1-4 3 0,1 2-4 15,6-1 13-15,10-1-25 0,3-5 14 16,6 3-10-16,-3-5-19 0,4 2-40 0,-1 0-34 16,0-3-37-16,-3 1-37 0,6 2 11 0,-8-3-262 15,4-1-41-15,-1 4 29 0,-6-3 23 16,-1 4 26-16,-7 2 14 0,-6 2 5 0</inkml:trace>
  <inkml:trace contextRef="#ctx0" brushRef="#br0" timeOffset="-72694.56">9573 4255 464 0,'-16'8'286'0,"4"-3"-39"0,4 2-28 0,1-3-24 0,1-1-34 0,1 0-9 0,2-1-14 0,2 1-29 16,0-1-1-16,3 2-13 0,0-1-8 15,3-2-9-15,2 2-7 0,13 1-14 0,-1-1 2 16,4-2-26-16,0-1-28 0,-12 0-37 0,7 0-56 16,3 0 8-16,22-9 7 0,-20 5 8 15,3-3-308-15,-1-2 46 0,0 1 4 0,-2-6 48 16,2 3-10-16</inkml:trace>
  <inkml:trace contextRef="#ctx0" brushRef="#br0" timeOffset="-64930.88">10414 4079 520 0,'0'0'172'0,"0"0"-42"0,0 0 19 0,0 0-21 0,0 0-32 0,0 0 25 15,0 0-12-15,0 0-26 0,0 0-24 0,0 0 21 16,0 0-7-16,0 0-5 0,0 0 3 16,0 0-26-16,0 0 20 0,0-13-6 0,0 13 13 15,0 0-10-15,0 0-3 0,0 0-8 16,0 0-7-16,0 0 2 0,0 0-24 0,0 0 6 16,0 0 6-16,0 0 0 0,0 0-10 0,0 0 1 15,0 0-3-15,0 0 1 0,0 0-6 16,0 0-5-16,0 0-4 0,0 0 0 15,0 0 6-15,0 0-2 0,0 0-13 0,0 0 13 16,0 0 1-16,0 0 3 0,0 0-8 0,0 0 6 16,0 0-15-16,0 0 3 0,-13 0-2 15,13 0 4-15,-20-23-5 0,17 23-3 0,-1-1 8 16,3 1 3-16,-2-1-7 0,2 1 5 0,-1 0 1 16,-1 0-6-16,2-1 4 0,-2 1-6 15,3-1-11-15,-3 1 17 0,0 0-11 0,2 1 12 16,-2 0-6-16,3-1-7 0,0 0 6 0,0 0-12 15,0 0 14-15,-12 11 3 0,9-7-1 0,-6 7 0 16,2-1-12-16,0 2 6 0,1-2 14 16,-1 1-8-16,1 4 8 0,-2-4-3 0,0 3-4 15,4-3-10-15,-1 3-4 0,1-2 10 0,2-1-4 16,2 0 7-16,0-2 3 0,-1 2 7 16,1-3-7-16,0 5-14 0,0 0 7 0,12 15-4 15,-7-14-2-15,-1-3 14 0,3 2 7 0,-3-5-14 16,-1 1 7-16,4-2-3 0,-4-3 1 15,1 0 1-15,0-1 2 0,0 0 6 0,3 0-13 16,-4 0-5-16,2-2 8 0,0-1 9 16,-5 0-6-16,0 0-3 0,9 0 22 0,-2 0-16 15,15-11 15-15,-13 4-6 0,1-4 11 0,-4 0-8 16,3-3-11-16,0 1 14 0,-8 0-11 0,4-5 1 16,-1 6 5-16,-3 1 5 0,2-7 3 15,0 0-10-15,-2 1-5 0,-1 3 12 0,0 8-12 16,0-7 1-16,0 1 11 0,0-1-10 0,0 1 11 15,0 1 5-15,0 2-17 0,0 1 16 16,0 1-31-16,0 7 6 0,0-9 2 0,-10-2-11 16,7 5-7-16,3 3-45 0,-1-3-20 15,1 3-44-15,-3 2 13 0,2 0-74 0,-1-1-72 16,0 1-133-16,1 2 12 0,1 2 13 16,0-2 40-16,1 2 12 0,2 1 2 0</inkml:trace>
  <inkml:trace contextRef="#ctx0" brushRef="#br0" timeOffset="-64714.95">10641 4253 296 0,'3'1'347'0,"-3"-1"-51"0,1 0-44 0,2 0-10 0,-2-1-46 0,-1 1-24 0,0-1-18 16,3-1-12-16,-3 1-6 0,1 1-25 15,0 0-33-15,1-1-8 0,-1-2-34 0,0 1-30 16,-1 0-52-16,1 2-9 0,1-2 6 0,-1-1-110 16,2 1-114-16,0 0 22 0,0-1 17 15,-1 0-85-15,2 2 16 0,0-1-51 0</inkml:trace>
  <inkml:trace contextRef="#ctx0" brushRef="#br0" timeOffset="-63947.95">10948 4125 380 0,'-1'-2'319'0,"0"0"-48"0,-3 2-27 0,4-2-34 0,-1 1-4 0,-2 1-33 0,2-1-31 0,0 1-10 15,-1-1-4-15,1 1-11 0,0 0 7 0,1-2-19 16,-2 2-11-16,1 0-2 0,1-1-23 0,0-1 0 16,0 2 12-16,0-2-17 0,0 0 11 0,0 0-33 15,3 0-3-15,-1 1-4 0,0-2 18 16,-1 0-32-16,1 0 2 0,1 1 7 0,1 0-12 15,-2-1 1-15,3 1-8 0,-1-1 16 16,3 1-21-16,-2-1 14 0,14 1-13 0,-6-3 10 16,-2 5 2-16,1-1-22 0,-12 1 3 15,15 0 20-15,-1 0-27 0,0 0 3 0,3 0-2 16,16 14 12-16,-18-7-12 0,-3 0 7 0,-2 2 6 16,2 0-14-16,-5 1 0 0,-4 0-8 15,-2-2 8-15,-1 2 3 0,0-10-6 0,0 12 24 16,-10 20-7-16,1-17 1 0,1 4-14 0,-1-6-4 15,-1 3 18-15,1-1-2 0,-2-5-12 16,0 0 16-16,1-1-13 0,4-1 16 0,1-2-15 16,-2-3 13-16,5 1 9 0,-3 0-9 15,2-1 0-15,2-2 3 0,0 2-26 0,-1-2 5 16,0 3 10-16,-1-4 4 0,2 2 10 0,0-2-24 16,1 2 6-16,-2-1 8 0,2 2-1 15,0-2 1-15,-1-1 8 0,2-1-9 0,2 1-12 16,1-2 6-16,2 1 7 0,2 0-1 0,7-2-12 15,7-1 5-15,-2-1 2 0,2 1-11 16,2 0 7-16,-1 0 2 0,2 0 7 0,-1-3-7 16,3 1 13-16,-2 2 4 0,-2 3-27 0,-1-5 26 15,-3 5-15-15,-6-1-2 0,0-1 2 0,-4 2 14 16,-3 1 20-16,2-1 38 0,-2-1-21 16,-2 1-7-16,-1 1 25 0,-1-1 22 0,3 1-13 15,-3-1-26-15,0 1 15 0,2-1-19 16,-2 1-12-16,0 0-5 0,0-2-11 0,-2 1 0 15,3 1-45-15,-2-1-46 0,-1 1-46 0,0 0-34 16,0 0-44-16,0 0 18 0,0 0-268 0,0 0-3 16,-10-8 36-16,6 6 30 0,3 1 36 15,0-3 39-15,1 4 1 0,0 0-9 0,0 0-1 16</inkml:trace>
  <inkml:trace contextRef="#ctx0" brushRef="#br0" timeOffset="-63313.99">11701 3966 419 0,'3'-2'238'0,"-2"0"-29"0,-1 1-38 0,3-1 9 0,-3 2-21 0,1-2-15 0,0 0-1 0,-1 0-21 0,0 2-4 15,0-1 0-15,0 1-22 0,2 0-4 16,-1 0-8-16,-1-2 0 0,0 2-11 16,2-1-13-16,-2 1-3 0,0 0-4 0,0-1-6 15,0-1-9-15,0 2 1 0,-2 2-6 0,-1-1-8 16,1 0 3-16,-1 1-10 0,-1-1 0 15,2 3 5-15,-1-2-7 0,-1 1 1 0,0 1 4 16,2-2-6-16,-2 4 0 0,-5 4 1 0,3-3-7 16,-3 4-9-16,3-3 2 0,0-1 3 15,1 1 3-15,-1 3-2 0,-1 3-10 0,2-5 6 16,-2 3 3-16,3-3 4 0,0 1-1 0,1-1-3 16,2-1 1-16,0 1 2 0,-2-1-11 15,3-1-4-15,0 1 12 0,0-1 5 0,0 1-15 16,0-1 10-16,0 2-7 0,0 2 11 15,0-1-10-15,0 1 7 0,13 7-3 0,-10-11-3 16,-1 0 9-16,3-5-10 0,-2 3-1 0,-1-1-3 16,2 0 12-16,-1-3-15 0,2 1 10 15,-1 0 0-15,0-2 1 0,2 0 7 0,-6 0-9 16,0 0 11-16,6 0-18 0,-6 0 6 16,22-17 11-16,-16 12-16 0,-3-1 21 0,1-2-5 15,-4 4-10-15,3 0 24 0,-3 0-10 16,0 0 21-16,0 4-17 0,0 0-3 0,0 0 13 15,0-9-8-15,0 9-9 0,-12-12-9 0,7 8-5 16,0 2 6-16,1 1 2 0,-1-2-19 16,-2 3-33-16,2-1-47 0,-2 1-12 0,7 0-47 15,0 0 13-15,-11 0-226 0,11 0-19 16,-7 0 25-16,0 0 23 0,7 0 24 0,-7 0 36 16,7 0 3-16</inkml:trace>
  <inkml:trace contextRef="#ctx0" brushRef="#br0" timeOffset="-62482.79">12021 3989 331 0,'0'-2'285'0,"0"0"-58"0,0 1-14 0,0 1-34 0,-1-2-20 0,1 0-26 0,1 1 2 15,-1 1-34-15,2 0-4 0,-2 0-9 16,2 0-14-16,-1 1-5 0,2 1 2 0,-2 1-20 0,1 2-9 16,0 0-16-16,0 2 4 0,3 9 5 15,-1 3 0-15,2-1-1 0,-2 1-3 0,2-4-9 16,-4 3-3-16,2 1-8 0,-1-3 5 15,-2 2 8-15,1-3-14 0,1-3 6 0,-2 0-15 16,1-4 14-16,-2-1-2 0,1-1-15 16,0-1 18-16,-1-1-5 0,1 1-4 0,-1-3 11 15,3 2 32-15,-3-2 10 0,1 2 17 0,-1-1 25 16,1 0 18-16,-1-3-13 0,0 0 45 16,0 0 4-16,-5 3-38 0,5-5 0 0,-1-2-27 15,0-2 11-15,0 0-19 0,-6-7-4 0,2-5 6 16,1-1-42-16,-1-1 21 0,-2 2-7 0,4 1 4 15,-1-1-2-15,0-1 7 0,2 1-15 16,-1 5 7-16,-1-2-16 0,2 1 5 0,0 3-4 16,-2-1-13-16,4 5-4 0,0 1 9 0,-2-2-4 15,0 2-13-15,2 1 7 0,0-1-9 16,0 0 8-16,-2 2-4 0,2-1-10 0,0-1 17 16,0 3-8-16,0-1-8 0,-1 0-12 0,1 2-6 15,-1-2-15-15,1 2-15 0,-2 0-4 16,2-1 2-16,0 1-111 0,0 0-53 0,0 2-47 15,0 0 24-15,-1 0-203 0,1 1-43 0,1 2 24 16,-1-2 38-16,2 3 3 0,0-3 59 16,0 3 23-16,0 0 20 0,0 2 50 0</inkml:trace>
  <inkml:trace contextRef="#ctx0" brushRef="#br0" timeOffset="-61567.15">12264 3971 945 0,'0'-3'282'0,"1"2"-39"0,1 0-12 0,-2-1-49 0,1 0-14 0,1 1-22 0,-2-1-4 0,1 2-36 15,-1 0 8-15,2 0-8 0,-1-2-16 16,2 2-26-16,-3 0 5 0,1 0-17 0,0 0-8 16,0 2-2-16,-1-1-6 0,2 1-4 15,0 2 1-15,0-2-12 0,0 5 1 0,0-3-2 16,0 2 2-16,2 11-13 0,1-2 19 0,-3 3-20 16,4-7 18-16,-4 4-13 0,5 1-8 0,-2-2 4 15,-4-2 4-15,0-1-8 0,1-2 8 16,-1-2-2-16,3 0 0 0,-4-2 2 0,1 2-15 15,0-4 3-15,0 0 8 0,1 1-4 0,-1-2 6 16,-1 3-12-16,0-3 22 0,3 1 41 16,-3 0 22-16,0-3-9 0,0 0 47 0,0 0 18 15,0 0 1-15,0 3-27 0,0-5-1 16,0 0-9-16,0-4-29 0,0 0 1 0,-4-9 1 0,2-1-25 16,-1 0 14-16,-2-2-1 0,1 1-16 15,1 0-17-15,1-2 2 0,-4 3-5 0,5 0-21 16,-1 5 18-16,0-2-4 0,1 5-8 15,-2 0 4-15,3 1-4 0,-1 2 1 0,0-1-12 16,-1 3 14-16,0-1-3 0,2 0-2 16,-1 1-9-16,1 0 6 0,0 1-2 0,-1-2-16 15,1 1 11-15,0 1 10 0,-2 0-4 0,2-2-15 16,-1 2-15-16,1 1-7 0,0 1 2 16,0-2 5-16,0 2 10 0,3 2 6 0,-3 0-16 15,0 3 4-15,2-2 4 0,0 2-1 0,0 0 1 16,2 11 1-16,0-1 10 0,-1 2-3 15,0 1-13-15,1-3 19 0,-2 2-9 0,4 1-2 16,-4-2 16-16,3 0-20 0,-2-2 10 16,-2-2-3-16,0 4-2 0,1-5-20 0,-1 0 18 15,0-3 3-15,0 0-6 0,-1-2 3 0,2 0 6 16,-1-1-10-16,2-2 4 0,-3 0 10 16,0 1-19-16,0-2 18 0,1 1-5 0,0 1-10 15,-1-2 41-15,1 0 20 0,-1-1-6 0,0-1-2 16,0 0 7-16,0 0-33 0,0-7 18 15,0 1-9-15,-1 1 13 0,0-1-5 0,0-11-8 16,1 8 0-16,-6-21-4 0,6 19 7 0,0-3-4 16,0-2-3-16,0-2-3 0,0 1-10 15,0 0 12-15,0 2-1 0,0 0-2 0,-7 4-5 16,7 0-7-16,0 0 13 0,0 4-8 0,0 0 2 16,0 7 14-16,0-9-15 0,0 4 7 0,0 5-4 15,0-7-10-15,0 7 11 0,0-7-5 16,-8 7-3-16,8 0-11 0,0-8 4 0,0 8-5 15,0 0-17-15,0-6-15 0,0 6 4 0,0 0-99 16,0 0-49-16,0 0-39 0,0 0 24 16,-8-8-305-16,7 10 17 0,-1 1 40 0,0-1 23 15,-3-1 77-15,-7 7 25 0,-1 0 22 0,-2-1 6 16,0 0 25-16,4 3-35 0</inkml:trace>
  <inkml:trace contextRef="#ctx0" brushRef="#br0" timeOffset="-49903.63">1994 11151 628 0,'0'0'274'0,"0"-16"-32"0,-5-5-10 0,3 14-9 0,0 2-37 0,2 0-7 16,0 1-27-16,0 0-4 0,0 4-30 0,0 0 3 15,0 0-16-15,0-6 5 0,0 6-4 16,0 0-28-16,-4-12 9 0,3 10-13 0,1 2-27 16,0 0 5-16,0 0-5 0,0 0-14 0,0 0-5 15,0 0 7-15,0 0-16 0,-1-7 2 0,1 9-13 16,0 1 1-16,0 2 6 0,0-1 7 16,-4 13 22-16,4-7 8 0,-8 16-1 0,3-6 4 15,-4 7-3-15,3 1 13 0,-1 1 0 0,-1-2-8 16,1 2 1-16,1 1-8 0,-5-1 6 15,3 4 1-15,-1-2 5 0,-1 0-25 0,3 2 13 16,-2 0-8-16,1-2-19 0,-2-2 13 0,3 0-19 16,1-1 15-16,-3 0-3 0,3 0-3 0,-2-1-72 15,5-6-43-15,0-2-49 0,-1-2-43 16,2-3-48-16,0-4 18 0,2-10-232 0,0 0 6 16,0 6 56-16,13-1 38 0,-7-6 16 15,-1-2 23-15,7-4 25 0,-1-4 8 0,0-3-7 16</inkml:trace>
  <inkml:trace contextRef="#ctx0" brushRef="#br0" timeOffset="-49539.22">1891 11285 507 0,'-4'-18'298'0,"0"2"-32"0,2 0-19 0,0-1-40 0,2 3-27 0,0 14-14 0,0-14-21 0,12-15-22 16,-5 14-9-16,2 1-14 0,1 0-13 16,4 0 8-16,2 4-25 0,3 1-12 0,4 0-3 15,-1 2 0-15,0 4-16 0,3 1 5 16,0 2 2-16,-13 0-19 0,6 0-7 16,21 11 4-16,-18-3 4 0,-3 2-1 15,1 5-16-15,-6-1 0 0,-1 5-7 0,-4 0 13 16,-3 4 7-16,-3 4 8 0,-2-15 35 0,-11 26-12 15,0-12 1-15,-5-2-8 0,-1 2-2 0,-9-2 18 16,0-1-24-16,0 0 0 0,-3-3 0 16,3-2-7-16,3 0-5 0,-1-5-9 0,3-1 0 15,2 2-22-15,1-3-40 0,1-5-28 16,2 1-44-16,6-4 11 0,1-2-156 0,4-1-140 16,4 0-12-16,0-7 41 0,2 2 38 15,1 0 39-15,8-10 20 0,0-1-4 0,3 2-19 16</inkml:trace>
  <inkml:trace contextRef="#ctx0" brushRef="#br0" timeOffset="-49206.68">2541 11294 439 0,'-3'-2'427'0,"3"1"-25"0,0 0-68 0,-2 0-25 0,2 1-40 0,2 0-1 0,-2-3-31 0,-2 2-28 0,2-1-36 0,0 2-19 0,-1-1-37 16,1 2-5-16,3-1-13 0,-1-1 6 0,0 2-11 16,2-1-9-16,0 2-9 0,5-2-21 15,-4 0-5-15,4 1 7 0,0-1-9 0,0 0-12 16,6 0-2-16,2 0-4 0,24 11-36 15,-22-9-18-15,3 0-11 0,-2 0-22 0,-2 0-38 16,2-2-34-16,-13 0-45 0,8 0 15 0,1 0-269 16,0 0 8-16,-3 0 35 0,-1 0 42 15,-2 0 13-15,-4 0 12 0,-6 0 45 0,9 0-20 16,-9 0-27-16</inkml:trace>
  <inkml:trace contextRef="#ctx0" brushRef="#br0" timeOffset="-48972.6">2565 11492 262 0,'-18'7'369'0,"6"-1"-60"0,4-4-14 0,-1 2-22 0,0-1-19 0,3-1-29 15,2-1-17-15,-1 0-31 0,2 2-10 0,1-2-45 16,0 0-19-16,1 1-17 0,0-1 4 16,-1 1-6-16,2 0-2 0,2 0-1 0,-1-1-8 15,3-1-3-15,2 3-1 0,1 0-26 0,12 0-4 16,4-3-19-16,1 1-15 0,-2 0-57 15,-8-1-36-15,8 0-71 0,29-12 15 0,-22 3-273 16,2 2 22-16,1-4 38 0,5-1 33 16,-1-1 13-16,1-1 35 0,0-1 33 0,3 1 10 15</inkml:trace>
  <inkml:trace contextRef="#ctx0" brushRef="#br0" timeOffset="-48524.33">3490 11271 635 0,'-4'-3'346'0,"1"1"-64"0,1 0-34 0,-1 0-9 0,2 0-38 16,-2 2-39-16,2 0-3 0,-3-2-31 16,3 4-14-16,-3 0-5 0,-2 2-23 0,-6 5 11 15,-1 1-31-15,2-1-12 0,-1 4 6 0,2-2 9 16,-1 4-4-16,2 3-15 0,-4-3-7 15,5 1-27-15,1 1 31 0,0 0-31 0,3 0 4 16,-6 1-1-16,9-2-9 0,1-8 7 0,0 0 7 16,0 2-7-16,0-1-4 0,0 4-9 0,13 8 17 15,-8-8-23-15,1-5 7 16,2-1 4-16,-1-4 13 0,1-1-18 0,1-2 18 16,-9 0-22-16,14 0 11 0,18-20-14 0,-15 7 7 15,1-2 7-15,-3-5-16 0,-1 1 13 0,-2-1-10 16,-1 0 17-16,-1-1-11 0,-3-1 15 15,-1 3 16-15,-1-2-7 0,-5 2 22 0,0 9 0 16,0-4 7-16,0-1-2 0,-11-17-11 16,5 19-15-16,3 3-3 0,-5-1 7 0,3 1-18 15,0 3 13-15,1 4-19 0,0-2-44 0,0 3-9 16,0 0-43-16,-1 2-33 0,5 0-30 0,0 0 14 16,0 0-197-16,-12 11-67 0,9-6 3 15,3-1 58-15,-1 3 16 0,1 0 29 0,1-3 29 16,-1 4 15-16,9 15 10 0</inkml:trace>
  <inkml:trace contextRef="#ctx0" brushRef="#br0" timeOffset="-48289.5">3808 11476 998 0,'1'0'442'0,"-1"0"-37"0,2 0-22 0,-1 0-40 0,-1 0-33 16,1 0-38-16,-1 0-28 0,0-1-40 16,0-2-20-16,0 3-28 0,-1-1-62 0,1 1-10 15,0-3-134-15,-1 2-90 0,-1-1 14 16,2 1-322-16,0-3 13 0,0 3 15 0,0-2 56 16,3-1 46-16,-2 1-24 0,2 1 75 15,-1-2 22-15,12-6 0 0</inkml:trace>
  <inkml:trace contextRef="#ctx0" brushRef="#br0" timeOffset="-47607.37">4153 11311 809 0,'-4'-9'310'0,"3"3"-25"0,-2 0-47 0,3-2-20 0,0 2-27 0,0 3-8 15,0-2-38-15,2 2-22 0,-2 3-14 16,0 0-6-16,0 0 3 0,0-8-22 0,0 8-6 16,10-16-3-16,-9 14-24 0,3-2 7 15,-1 1 3-15,-1 0-24 0,3 0 1 0,-2 2-2 16,-1-1-5-16,2 0 3 0,1 0-11 0,-1 1 3 15,0 1-22-15,1 0 23 0,-5 0-14 16,0 0 8-16,10 0-20 0,-1 0 2 0,-2 0 0 16,15 8 9-16,-8 5-12 0,1-6 2 15,-3 1-2-15,1 4-8 0,-4-2 5 0,-1 5 23 16,2-3-21-16,-1 3-5 0,-4 2 12 16,-1 0-10-16,-4-7 13 0,0 4 9 0,0 2-11 15,0 2-19-15,-18 18 11 0,8-18-7 0,-3-1 7 16,-1 0 14-16,1 0-13 0,-6 0 0 15,4-5 7-15,-2 0-16 0,3-1 13 0,-2-3 3 16,2-1-14-16,-2 1 18 0,7-4 11 0,0 0-4 16,4-1 13-16,-2-3-9 0,3 3 17 15,-3-2 6-15,3-1 1 0,4 0-16 0,0 0 7 16,-6 0 12-16,6 0-20 0,-13-11 19 16,11 7-6-16,-1-3-6 0,2 3-4 0,-2-2 5 15,3-1 3-15,0 0-4 0,0 7-6 0,0-8-25 16,0-4 0-16,12-13-1 0,-6 10 15 0,-1 7-3 15,-1 0-2-15,1 1-2 0,-1 3-14 0,0-1 2 16,-1 3 1-16,0-3 0 0,2 4-10 16,-2 1 2-16,2 0-1 0,-1 0 19 0,-4 0-26 15,0 0 27-15,8 0-10 0,-1 0 8 16,13 14-9-16,-8-4-17 0,0-1 16 0,-1 0-1 16,1 4 1-16,-1-4 10 0,2 1 5 0,-4 0-5 15,0 2-20-15,-2-5 2 0,1-2-25 16,6 4-47-16,-2-3-12 0,3-1-43 0,3-2-74 15,-10-3 19-15,6 0-256 0,6 0 18 0,2 0 53 16,-1 0 26-16,25-14 18 0,-25 5-1 16,6-2 11-16,-3 1 59 0,-2-3-51 0</inkml:trace>
  <inkml:trace contextRef="#ctx0" brushRef="#br0" timeOffset="-47141.89">4906 11215 322 0,'0'-4'357'0,"0"1"-77"0,0-1-10 0,-1 1-53 0,5 0-25 15,-7 1-9-15,2-1-25 0,-2 3-10 0,3 0-18 16,-3 0-22-16,-1 1 6 0,0 3-15 0,-1-1-28 16,-7 11-7-16,-1-3-9 0,3 3-3 15,-4-3 5-15,3 4 6 0,-3 0-5 16,1 2-16-16,1 1-3 0,0 1 2 0,1-3 6 15,0 5-5-15,1-2-8 0,4-1-15 0,0-1 1 16,2 1-14-16,-2 0 20 0,2 1-6 16,4-2 15-16,-1-1-7 0,1-5-19 0,0-11 4 15,0 8-1-15,0 3 9 0,15 11-11 0,-10-9-1 16,2-9-17-16,0-1-15 0,3-2 9 16,-2-3 12-16,-8 2-1 0,23-10-24 0,-9 1 22 15,-1-1-6-15,-3-4-6 0,-1 2 18 16,-4-3-8-16,3-1-2 0,-6 6 29 15,-2 10-8-15,0-13 1 0,0 5 4 0,0 0-3 16,0 0 26-16,-12-3-23 0,4 1-3 0,2 1 14 16,-3 4-9-16,0 2 1 0,2 0-4 0,0 2-19 15,7 1 7-15,-7 0-3 0,-2 0 11 16,-1 0 4-16,-13 16-28 0,14-10-38 0,1 1-25 16,-2 3-24-16,4-2-39 0,6 0 14 0,-3-2-237 15,3-6-25-15,0 0 29 0,12 12-21 16,-6-9 84-16,10 2-20 0,-4-3 66 0,6 1-28 15</inkml:trace>
  <inkml:trace contextRef="#ctx0" brushRef="#br0" timeOffset="-46774.66">5166 11311 742 0,'2'-1'396'0,"0"-3"-63"0,-2-1 30 0,1 5-28 0,0-4-61 0,0 1-4 0,1 1-41 0,-1 0-29 16,-1 1-4-16,1-1-49 0,1 0-6 15,-2 2-22-15,1-2-21 0,-1 2-1 16,1-1-13-16,-1 1-17 0,0 0 1 0,1 1-18 16,-1 1 1-16,0 2 3 0,0-1-11 0,-1 2-20 15,1 0 19-15,-2 2 8 0,2 0-17 0,0 2 7 16,-8 14-15-16,4-5 10 0,1 1 2 15,0-3-11-15,-1 5 15 0,0-1-16 0,2 0 1 16,-1-2-7-16,0-1 0 0,-1 0 11 16,-1-1-12-16,1-4-3 0,2 5-20 0,1-5 14 15,1-3-36-15,-2 1 2 0,1-2-46 0,1 1-37 16,0-2-50-16,-1-4-36 0,1-3 17 16,0 0-201-16,0 0-85 0,0 8 1 0,11 0 40 15,-6-8 38-15,2 0 10 0,11-4 65 0,-2-4-12 16,5-3 73-16,0-1-6 0</inkml:trace>
  <inkml:trace contextRef="#ctx0" brushRef="#br0" timeOffset="-46441.57">5497 11341 748 0,'0'-6'401'0,"0"1"-75"0,0 1-9 0,1-1-41 0,-1 0 11 0,1 1-38 0,-1 1-31 0,2-1-31 0,-2 1-32 16,0 0-5-16,1 0 2 0,-1-1-29 16,0 4-11-16,0 0-13 0,0 0-17 0,0 0-15 15,0-6-2-15,0 6-2 0,0 0-16 16,0 0-8-16,4-8-3 0,-4 11-4 16,0 1 7-16,0 0 11 0,1 0 7 0,-1 2-16 15,0 1 10-15,-1-1 1 0,1 4-9 0,0 7-10 16,0 0 8-16,0 3 9 0,-12 21-6 15,7-16 12-15,0 0-22 0,0 1 5 0,0-1-28 16,0 0-32-16,-3 2 1 0,-1-5-181 0,0 0 19 16,-3-3-343-16,4 5 54 0,0-5 36 15,7-1 1-15,1 0 37 0,0-8 63 0,0 3 35 16,0 1-18-16,15 19 59 0,-10-25 16 16,-2-2-11-16</inkml:trace>
  <inkml:trace contextRef="#ctx0" brushRef="#br0" timeOffset="-38678.5">6251 11257 627 0,'0'0'208'0,"0"0"-32"0,0 0 4 0,0 0-21 0,0 0-17 0,0 0-3 0,0-13-9 16,0 13-11-16,0 0-1 0,0 0-6 16,0 0-11-16,0 0 3 0,0 0 5 0,0 0-20 15,0 0-8-15,0 0 2 0,0 0-9 0,0 0-2 16,0 0 10-16,0 0-25 0,0 0 14 16,0 0-20-16,0 0 11 0,0 0-25 15,0 0 3-15,0 0-6 0,0 0 19 0,0 0-7 16,0 0 0-16,0 0-27 0,0 0 10 0,0 0-14 15,0 0 22-15,0 0-20 0,0 0 0 16,0 0-13-16,0 0-8 0,0 0 23 0,0 0-19 16,0 0 4-16,0 0 15 0,0 0-16 0,3-2 3 15,5 3-5-15,9 7 25 0,0-3-4 16,1 3-27-16,1-3 15 0,2 2 6 0,-2-1-11 16,0 1 11-16,0-3-24 0,-1 2-1 0,0 1 23 15,1 2 3-15,-1-5-28 0,-4 3 15 16,2-1-17-16,0 1 2 0,0-4 7 0,-3 1 19 15,-2-1-19-15,-3 1-6 0,1-2 7 0,-2 2-7 16,8 2 34-16,-6-4-19 0,-1 3-24 16,1-4 32-16,-4 2-27 0,0-3 5 15,0 0 16-15,-2 2 1 0,1 1-21 0,-2-2 19 16,2 0-10-16,0 1-2 0,-1-2-5 0,-1 0 17 16,0 4-11-16,1-4 0 0,-2 2-3 0,0-1 0 15,1 0-3-15,-1 3 6 0,-1 0 27 0,0-4-9 16,0 0-18-16,0 6 25 0,-12 13-6 15,1-9 17-15,-3 3-5 0,0 2-2 0,-1-4 37 16,-6 4-13-16,1-4-10 0,-2 2-4 16,-1-4 12-16,4 3-12 0,-4-3-3 0,-3 0 20 15,7 0 10-15,-2 0 9 0,0 2-18 16,0-3-7-16,3-2-5 0,2 1 10 0,-1-3-2 16,4-1-24-16,4 1 12 0,0-1-2 0,2-1-20 15,2 0 20-15,1-1-19 0,0 0 8 16,0 1-3-16,2-2 1 0,-1 3-13 0,0-2-19 15,1 0 34-15,-2-1-20 0,3 2-24 0,-2-2 1 16,1 0-42-16,2 0-11 0,-2 0-31 16,2 1-11-16,0-1-25 0,2-1-17 0,0 1-29 15,6-2 16-15,6-3-149 0,4-1-139 16,2-2 71-16,3 1 11 0,3-5 33 0,-1 3-2 16,0-1 86-16,2 1-31 0,1-2 53 0</inkml:trace>
  <inkml:trace contextRef="#ctx0" brushRef="#br0" timeOffset="-38146.58">7224 11307 869 0,'0'-4'302'0,"1"0"-1"0,-1-1-62 0,0 3-24 0,2 0-10 0,-2-2-29 0,-2 3-26 0,2-2-14 0,0 1-6 16,-1 0-3-16,1 0-35 0,-1 2 7 15,-3 0-23-15,0 0 15 0,-1 5-5 0,-9 3-18 16,-1 0-10-16,-1 0-4 0,1-3 6 0,0 6-10 16,-1 0-19-16,5-1 40 0,-1 0-20 15,-2 4-27-15,3 1 7 0,-1-3-11 0,3 5-10 16,0-1 10-16,5 0 33 0,-1 1-35 0,4-1-17 15,1-1 20-15,0-8-12 0,0 5 11 16,14 16-18-16,-5-11 7 0,2-5 1 0,1 4-6 16,2-7-10-16,3-1 4 0,0-1-20 15,0-4 9-15,1 0-21 0,0 0 20 0,-11-3 10 16,4 0-4-16,1 0-12 0,17-16 5 0,-15 8 4 16,-1-3-13-16,0-4-3 0,-2-2 13 15,-3 1 0-15,-3-4 1 0,0 1 24 0,-2 2-20 16,-3 3 22-16,0 3 7 0,0 0-17 0,0 11 25 15,0-14 18-15,0-2-15 0,-11-12 16 16,6 13-25-16,1-1-1 0,-1 5 17 0,0 3-17 16,0-7 3-16,1 8-6 0,2 2-2 15,-1-2-2-15,0 3-5 0,1 1 6 0,1 1-5 16,1-2-48-16,-2 0 7 0,1 1-53 0,-2 1-8 16,2 2-29-16,0 0-22 0,-3 0-20 15,4 0 12-15,0 0-189 0,0 0-35 0,0 0-17 16,0 0 70-16,-9 10-30 0,9-6 37 15,0-2 76-15,3 2-10 0</inkml:trace>
  <inkml:trace contextRef="#ctx0" brushRef="#br0" timeOffset="-37927.89">7476 11459 891 0,'1'1'371'0,"2"-1"18"0,-2 2-6 0,2-2-51 0,-2 0-29 0,0 0-49 0,-1-1-5 0,2 0-41 0,-1 1-18 16,0 0-27-16,-1 0-24 0,3-1-29 16,-3 1-53-16,0 0-5 0,1-2-129 15,3 1-46-15,-2-1-57 0,3 0 17 0,8-3-220 16,5 0-28-16,1 2 35 0,-1-3 31 0,1-1-14 16,1-1 59-16,-3 1 14 0,0 2 41 0,1-3 9 15</inkml:trace>
  <inkml:trace contextRef="#ctx0" brushRef="#br0" timeOffset="-37547.09">7810 11317 707 0,'-2'-1'260'0,"1"1"-16"0,0-1-15 0,-1 2-36 0,0 0-17 0,-2-1-11 0,2 1-14 0,-2 4-21 0,0-2-11 15,-5 10 11-15,-1-3 0 0,-2 6-19 0,3-3-35 16,-2 5 8-16,4-4 11 0,0 2-34 0,0-1-1 15,0 1-13-15,3-1 1 0,-1 2 0 16,2-8 22-16,2 8-38 0,1-11 21 0,0 3-3 16,0 1-27-16,0-2-4 0,0 0 23 15,13 5-39-15,-7-9 13 0,7 5 4 0,0-5 1 16,2 1-1-16,-1-5-25 0,-5 0 16 0,4 0 14 16,16-18-21-16,-11 7 3 0,-3-3-3 0,1-1 3 15,-2-1 8-15,0 0-9 0,-4-2 9 16,-2 1-18-16,-2-1 18 0,0 2-10 15,-2 0 15-15,-4 2 7 0,0 14-29 0,0-13 2 0,0-3 5 16,0 3 2-16,-14-7 0 0,11 12-14 16,-3 2 11-16,-3-3 6 0,-2 1-34 15,3 1-34-15,1 6-34 0,0-2-32 0,0 2-20 16,7 1 12-16,0 0-140 0,0 0-106 0,-8 0 1 16,1 6 44-16,10-3 27 0,0 0 39 0,2-1-10 15,9 4 32-15,2 2-12 0</inkml:trace>
  <inkml:trace contextRef="#ctx0" brushRef="#br0" timeOffset="-37147.23">8229 11264 665 0,'0'-6'317'0,"0"2"-47"0,0 1-24 0,-2 1 6 0,2 0-52 0,-2 2-11 0,1-3-28 0,-3 3-27 0,1 0-6 16,-2 2-8-16,1 0-4 0,1 1-13 0,-7 6-28 15,-2 3-11-15,3 1 3 0,-1 1-4 16,3 2-30-16,5-5 6 0,-1 9 4 0,3-11-12 16,0 3 10-16,0 3-13 0,14 20-5 0,-4-16 8 15,-1-1-1-15,3-1-15 0,1 1 14 16,-4-1-21-16,9-2-6 0,-6-3 11 0,-3 1 20 16,3 0-8-16,-3-3-20 0,1 0-1 15,-6-4 23-15,1 1-15 0,-3-3-1 0,1-1-1 16,0 3 26-16,-3-6 15 0,0 0-5 0,0 0 6 15,0 0-7-15,-14 11-6 0,7-10-4 0,-11 2 13 16,-2-1-8-16,0-2-11 0,10 0 4 16,-1 0-1-16,-19-10-3 0,13 7-3 0,2-2-17 15,-1 0-16-15,4 0-30 0,4 1-5 0,0-3-34 16,4 3-41-16,-4-9-30 0,4 3 13 16,4-4-156-16,0 5-140 0,11-15 34 15,2 7 35-15,4 1 44 0,-1-3 8 0,4 2 27 0,1 2 14 16,-2 0-13-16,1-1 40 0</inkml:trace>
  <inkml:trace contextRef="#ctx0" brushRef="#br0" timeOffset="-36862.74">8332 11286 1061 0,'0'-5'387'0,"0"0"8"0,2 2 17 0,-1-1-16 0,-1 1-28 0,1-2-36 0,-1 0-36 0,0 1-24 0,2 1-26 0,-2 0-15 15,1 0-41-15,0 1-12 0,0 0-6 0,6-1-36 16,9-1-16-16,5-2-8 0,3-1-14 0,1 6 3 15,0 0-21-15,1 0-8 0,-16 1-1 0,9 0-19 16,2 0 12-16,2 0-18 0,-2 0-8 16,-1 0 0-16,1 0-12 0,-3 0 9 0,-5 0-7 15,-1 0 7-15,-2 0-21 0,-1 0 9 16,-3 0-8-16,-6 0-3 0,6 0-1 0,-6 0-5 16,9 0-14-16,-9 0-17 0,7 0-43 0,-7 0-23 15,0 0-52-15,0 0 13 0,7-6-239 0,-10 6 33 16,-4-2-226-16,-11 0 59 0,-7-2 43 0,0 1 20 15,10 3 54-15,-9 0-14 0,-6 0 55 16,-3 0 54-16,-5 0-49 0,-47 11 79 0,35-5 5 16,-2 4 8-16</inkml:trace>
  <inkml:trace contextRef="#ctx0" brushRef="#br0" timeOffset="-31383.24">4474 12232 804 0,'0'-16'254'0,"14"16"-5"0,-14 0-38 0,0 0-18 0,0-12-5 16,0 12-6-16,16-18-29 0,-15 16 0 16,0 1-25-16,-2 0 1 0,2-1-4 0,0 1-30 15,-1 0-5-15,0 0-24 0,0-2-2 0,0 3-2 16,0 0-30-16,0-1 1 0,3 1 11 15,-3 0-21-15,0 1 22 0,1 0-19 0,-2 4 16 16,-2 1 7-16,3 2 9 0,-1 12-16 0,1-10 18 16,-8 19-23-16,3-3 21 0,1 0-17 15,-1-2 7-15,0 1-19 0,-2 0 12 0,1 1-13 16,1-2 16-16,0 1-40 0,0 0 2 16,1-2 20-16,-1-1-65 0,1 0-2 0,-1-4-37 15,4-5-36-15,-2 3-62 0,3-5 16 0,0-1-240 16,0-2 20-16,0-8 10 0,0 0-9 15,11 15 57-15,-7-13 35 0,0-1 20 0,-1 0 22 16</inkml:trace>
  <inkml:trace contextRef="#ctx0" brushRef="#br0" timeOffset="-31034.18">4558 12248 661 0,'0'-13'276'15,"-2"2"-24"-15,2 1-29 0,-1 1-14 0,1 9-27 0,0-8-17 0,0 0-18 0,0 1-17 16,0-3-7-16,13-13-11 0,-2 10-26 0,0 4-9 16,2 1 0-16,3-1 0 0,4 4-3 15,-5 0-12-15,4 4-23 0,-9 1 3 0,5 0 3 16,0 0-26-16,21 17 4 0,-19-8 5 0,-3 2 7 15,-3 2-31-15,-2 2 9 0,-2 4-5 16,-5-2 3-16,-2-8-4 0,0 5 17 0,-11 18-13 16,-6-13 23-16,2 0-12 0,-5-4-11 0,-1-1 14 15,-2-4-17-15,-2 2 18 0,1-3-40 16,0 0-18-16,-4-2-19 0,5-1-48 0,0-2-56 16,2-1 13-16,8-2-248 0,13-1 10 15,-7 0 13-15,7 0 55 0,0 0 29 0,-9-5 28 16,11 1 1-16</inkml:trace>
  <inkml:trace contextRef="#ctx0" brushRef="#br0" timeOffset="-30517.76">5173 12150 832 0,'-3'-1'295'0,"1"0"9"0,0-1-60 0,0 0-28 0,0-1-20 16,1 3-7-16,-1-1-50 0,2 0-7 15,-1-2 4-15,0 3-27 0,1 0-23 0,0 0 4 16,0 3-15-16,4-1 0 0,-1 1-8 0,9 6-19 16,2-1 11-16,0-2-26 0,5 6-2 15,1-1 2-15,-1 0-10 0,4 2 19 16,-3-2-25-16,-1 0 2 0,2 1 18 0,-6 0-25 16,4 0-2-16,-5-2 0 0,-1-2 0 0,-1 2 16 15,-1-1-22-15,-3-3-8 0,-2 2 12 0,-3-2-11 16,-1-1 6-16,-2 1 14 0,0-6 6 15,0 0 2-15,-21 24-11 0,5-11 17 0,-3-2-10 16,-4-1 6-16,-1-1 6 0,-3-1-9 16,4 1 1-16,-1 0-1 0,2-2 2 0,0 1 1 15,2-2-4-15,2-2-16 0,-1 2 5 0,8 2 30 16,-1-3-36-16,3-3-19 0,1 1-36 16,3-1-22-16,-4 1-28 0,5-2-22 0,1 1-50 15,2-1 16-15,1 1-154 0,0-2-104 0,0 0 21 16,14 1 13-16,7-4 13 0,-11 3 58 15,24-9 35-15,-8 1 2 0</inkml:trace>
  <inkml:trace contextRef="#ctx0" brushRef="#br0" timeOffset="-29834.6">5990 12174 724 0,'0'-1'276'0,"3"-2"-10"0,-2-1-29 0,2 2-46 0,-2 0-21 0,0 1-3 0,1-1-36 16,-1 1-17-16,-1 1-12 0,1-1-10 0,0-1-4 15,-1 2-5-15,2 2-24 0,-2-1 11 16,0 0-26-16,0 2 8 0,-2 2-18 0,0 1 17 15,-2 8 10-15,-1 2-25 0,-4-4 0 0,1 3 15 16,2 3-1-16,-3-1 1 0,-1 1-13 16,0-1 8-16,2 0-21 0,1 3 31 0,-8-4-24 15,1-2 3-15,-3 2 5 0,1-1-5 16,-1-1-4-16,1-2 11 0,0 1-8 0,-2-2-20 16,2-2 2-16,3-1 11 0,1 0 6 0,-5-2-12 15,1 0-12-15,1-2 26 0,-1 0-31 0,5-1-11 16,1-2 15-16,1-1 22 0,9 0-33 0,-7 0 1 15,0 0 37-15,7 0-30 0,-9 0-3 16,-12-14-4-16,14 6 8 0,0 4-1 0,2-3 0 16,0 1 18-16,2-1-7 0,1 2-5 15,2-2 3-15,-4 0 9 0,4 7-26 0,0-8 4 16,0 1 6-16,0-2-5 0,13-12-11 0,-7 8 11 16,1 4-7-16,0 2 11 0,5-1-17 15,-1-1 21-15,5 2-4 0,-2 5-17 0,-3 0 30 16,-1 2-27-16,1 0-14 0,-1 0 22 0,3 0 26 15,3 0-37-15,20 11 15 0,-17-4-21 16,2 0 8-16,2 0 0 0,-3 3 3 0,1-2-14 16,0 1 20-16,-3 2-7 0,2-3 14 15,-4 0-24-15,1 3-4 0,-3-1 16 0,-1-4 3 16,-2 1 8-16,-1-2-12 0,-3 1 1 0,0-3 7 16,0 0 3-16,-3 1-7 0,2-2 32 15,-4-1-31-15,2 2-4 0,-1-2 26 0,1 0-19 16,0 2 27-16,0-2-20 0,-1 1 3 0,2 0-13 15,0-1-38-15,-1 0-41 0,-4-1-72 16,0 0 15-16,7 0-309 0,-7 0 49 0,6 0 14 16,-6 0 10-16,9 0 48 0,-9 0-8 0,15-12 53 15,-8 10 28-15,-3 1 29 0</inkml:trace>
  <inkml:trace contextRef="#ctx0" brushRef="#br0" timeOffset="-26186.63">6732 12708 689 0,'0'0'223'0,"13"0"11"0,-13 0-34 0,0 0-10 0,0 0-18 0,0 0-29 0,0 0 3 16,0 0-21-16,0 0-5 0,0 0-20 16,0 0-7-16,0 0-18 0,0 0 9 0,0 0-7 15,0 0-28-15,0 0 12 0,0 0 4 16,0 0 21-16,0 0 9 0,0 0 1 0,14 0 7 15,-14 0-16-15,0 0 5 0,24 4 0 0,-10-11-1 16,-8-1-28-16,6-4-20 0,2 0 1 0,-1-2-11 16,0-2 3-16,-2-1-9 0,-1-2 1 15,2 0-8-15,1-1 17 0,-3-1-18 0,-1 1 20 16,1-2-27-16,-1 2-2 0,-1-1 8 0,-1 1 2 16,0 0-6-16,1 4 8 0,-2-2-4 15,-1 2 7-15,0-1-15 0,0 4 23 0,-5 1-13 16,3 4-9-16,-2 0 12 0,3 3 3 15,-3 1-5-15,3-2-2 0,-3 3-3 16,-1 1-21-16,1-3 20 0,1 3-6 0,-1 1-6 16,0-2 5-16,-1 2-3 0,2 1 1 0,-2 0-3 15,0 0-3-15,3 12 7 0,0-7 4 16,1 13-12-16,-2-3 0 0,1 2 0 16,1 3-7-16,-2-3 2 0,2 2 0 0,-1 2-12 15,0-1 14-15,0-2-1 0,-2 4-11 0,3-3 19 16,-1 4-3-16,-1-6 2 0,1 1-16 0,2-1 25 15,1 1-13-15,-2-3 10 0,0 0-8 0,1-2-30 16,-2-3-14-16,-2-1-22 0,2-2-22 16,-1-2-31-16,-2 0-44 0,2 0 18 15,-2-5-218-15,0 0-85 0,0 0 62 0,0 0 29 16,0 0 20-16,0 5 37 0,0-5 19 0,-11 8 19 16,6-9-12-16</inkml:trace>
  <inkml:trace contextRef="#ctx0" brushRef="#br0" timeOffset="-25936.8">6893 12598 843 0,'-4'-2'345'0,"2"0"-30"0,-1-2-19 0,2 3-26 0,-2 0-22 0,1 0-32 0,0-1-27 0,1 0-35 16,1 1-15-16,0-1-16 0,0 1-8 0,5 0-2 15,2 0-10-15,-1 1-19 0,13-3-17 16,-1 2 10-16,4-1-19 0,2 0-5 0,-6 2-7 15,5 0-3-15,1-1-41 0,-2 1-29 0,1-3-17 16,0 2-40-16,1-2-10 0,-2-1-35 16,0 0-24-16,1-1 12 0,-2-3-118 0,0 0-75 15,3 0-19-15,-1 0-2 0,-1 0 41 0,-3 2-23 16,0-2 62-16,-4-1 21 0,-2 2-6 16</inkml:trace>
  <inkml:trace contextRef="#ctx0" brushRef="#br0" timeOffset="-25717.53">7404 12461 448 0,'4'-6'220'0,"-1"2"-50"0,-1 1-17 0,-2 1 15 0,0-3-13 0,0 3-12 0,0 0 4 15,2-2-8-15,-4 3-12 0,0-1-14 16,-2 1-1-16,1 1 2 0,-4 0-1 0,2 3-14 16,-11 3 6-16,1 2 6 0,3-1-8 0,-3 2-34 15,2 1 14-15,-1-2-20 0,3 2-14 16,-1 2-6-16,2-2 4 0,2 2-6 0,1 1 1 16,0 0 2-16,1-1-1 0,3-1-24 15,2-1 8-15,1 0 12 0,0-10-13 0,0 11-13 16,13 14 7-16,-7-14-13 0,6 2 5 15,3-4-40-15,-6-3-35 0,0-1-28 0,1-2-30 16,-1-1-36-16,10-1 15 0,-10-1-256 0,7 0 42 16,3 0 11-16,22-14 30 0,-18 8 18 15,1-5 26-15,0 1 3 0</inkml:trace>
  <inkml:trace contextRef="#ctx0" brushRef="#br0" timeOffset="-25419.83">7665 12422 669 0,'-1'-6'276'0,"1"2"-27"0,-3 0-29 0,2 0-37 0,-3 1-16 16,4 2-29-16,-2-2-2 0,-5 3-7 16,4 0-18-16,-1 1-15 0,0 1-2 0,-3 1-24 15,-5 6 6-15,-1 4 5 0,0 0 4 16,0-1-8-16,3 2-14 0,1 0 13 0,-2 1-30 15,4-1-7-15,-2 0 5 0,2 2-12 16,-1-3 5-16,4 2 4 0,0-2-19 0,4-2 0 0,-1-2 10 16,1 0-4-16,0-9-14 0,0 12-18 15,0-1-29-15,17 13-37 0,-7-16-38 0,5 4 11 16,-5-6-153-16,1-4-92 0,0 0-18 16,8-2 4-16,3 4 30 0,-5 0 32 0,-6-4 7 15,-1 0-9-15</inkml:trace>
  <inkml:trace contextRef="#ctx0" brushRef="#br0" timeOffset="-25084.99">7730 12674 864 0,'3'-1'276'0,"1"-1"-8"0,-3-1-5 0,4-1-41 0,-4 2-18 0,3-1-14 16,-1 1-8-16,-1-2-31 0,1 2-23 15,-2-2-9-15,2 1 12 0,-1-2-26 0,2 3-10 16,0-3-25-16,0 1 8 0,0-1-32 0,-2 0 8 16,8-4-8-16,-3 0 7 0,-2 2-11 15,-1-1-5-15,-2 2-15 0,3 1-17 0,-3 2 11 16,0-2 4-16,0 1-6 0,-1 0-14 0,-1 1 26 15,0 0-5-15,0 3-14 0,0 0 3 0,0 0 0 16,0-6 7-16,-10-3-15 0,4 5 31 16,0 4-14-16,1-1-10 0,-3 2-11 0,2-1-4 15,-2 0 7-15,-14 10-5 0,11-7 3 16,-2 4 26-16,4-3-13 0,-1 1 11 0,4-1-31 16,-1 3-9-16,5-3 37 0,-7 7-34 0,5-3 14 15,2-1 23-15,2-1-10 0,0-6-8 0,0 0-7 16,0 7-20-16,11 6-17 0,2-4-19 15,-4-4-33-15,5 0-20 0,-5-1-31 0,2-3 13 16,3 3-105-16,0-4-99 0,-6 0-55 16,6 0 47-16,22-11-37 0,-20 2 65 0,7 0-10 15,-5-4 45-15,1 2 13 0</inkml:trace>
  <inkml:trace contextRef="#ctx0" brushRef="#br0" timeOffset="-24803.41">8010 12490 357 0,'3'-3'301'0,"-2"-2"-11"0,2 0-16 0,-2 1-15 0,1 0 30 0,-2 0-53 15,3 3-15-15,-2-1-32 0,-1-2-18 0,2 3-24 16,-1-3-14-16,2 2 4 0,-2 1-42 0,0 1-9 16,0 0 8-16,-1 0-16 0,0 0-10 15,0 3-18-15,-1 1 4 0,0 0-21 0,0 0 6 16,-1 3-3-16,-3 8 23 0,-1 1-23 0,-1 0-7 16,0 2 12-16,2 2-12 0,-6-5 12 15,2 3 16-15,0 1-20 0,-1 0 11 0,-1 0-6 16,-1-2 14-16,1 2-5 0,-1 1-41 15,2 0 5-15,-3 0-6 0,3-1 15 0,1 1-22 16,-4-1 20-16,4 1-27 0,0-4 2 0,5 0-1 16,-6-5-3-16,5 5-22 0,1 0-49 0,0-5-20 15,2-2-42-15,-2-2-58 0,1-1 18 16,3 0-144-16,0-6-125 0,0 0 45 0,0 0 63 16,0 0-6-16,0 7 38 0,11-2 12 15,-6-5 28-15,-1-4 38 0</inkml:trace>
  <inkml:trace contextRef="#ctx0" brushRef="#br0" timeOffset="-24503.79">7960 12607 704 0,'4'-13'236'0,"-1"2"-28"0,3-3-41 0,2 0-4 0,1 2-32 0,-3 1 3 0,5 1-22 0,2 2-12 15,0 2-25-15,6 2 12 0,-7 2-24 16,-12 2-11-16,9 0 1 0,1 0 4 15,-3 0-19-15,13 19 4 0,-14-10-16 0,-2-1-10 16,-2 1-2-16,-2-9 11 0,0 14-7 0,-9 14 5 16,-2-10 18-16,-3-2 15 0,0-1 4 15,1-1-12-15,-2-2 6 0,-1 2 13 0,-4-4-26 16,6 0 3-16,-4-3-10 0,0 0 12 0,4-2-4 16,3-3-21-16,1 2 2 0,0-3 9 15,3 1-45-15,2-1-12 0,1-1-34 0,4 0-51 16,0 0 12-16,0 0-116 0,0 0-160 0,-5-12 7 15,10 9 28-15,8-4 39 0,3-1-29 16,-3-4 65-16,6 1-43 0</inkml:trace>
  <inkml:trace contextRef="#ctx0" brushRef="#br0" timeOffset="-24203.94">8293 12432 231 0,'1'-4'367'0,"2"1"-64"0,-1 1-38 0,-1 0-13 0,1 0-34 0,-1-1-50 16,0 2-11-16,-1 0-29 0,0 2-9 16,-1 0-6-16,-2 5-8 0,1-1-9 0,-6 7 5 15,2 3-11-15,0-2-3 0,-2 4-5 16,-2 1 12-16,1-3-23 0,1 3-4 0,0 0 15 16,0 0-26-16,1-1 8 0,2-1-8 0,-2 1-15 15,5-3 20-15,2-1-14 0,-5-4-19 16,4-1 2-16,-1 1-15 0,2-3 4 0,0 1-8 15,0-7-5-15,0 0-21 0,0 6-24 16,0-6-55-16,0 0-48 0,16 12 13 0,-11-12-268 0,3 0-1 16,-2-1 35-16,4 1-16 0,4 0 71 15,17-15 30-15,-15 8 9 0,-4-2-24 0</inkml:trace>
  <inkml:trace contextRef="#ctx0" brushRef="#br0" timeOffset="-24019.84">8336 12604 785 0,'-4'-4'374'0,"2"4"-19"0,1-3-45 0,-4 2-19 0,3-1-12 0,0 1-22 16,1-2-47-16,1 2-23 0,-2 0-17 15,4 0-26-15,-1-2-26 0,4 1 5 0,1 0-24 16,11-1-11-16,-3 3-111 0,-3-3-26 0,7 0-32 16,-1-3-51-16,-2 3-60 0,2-2 18 15,1 1-237-15,1-1 32 0,-1 0 4 0,1 0 17 16,-1-4 57-16,2 4 34 0,-3 0-49 15,0-2 67-15</inkml:trace>
  <inkml:trace contextRef="#ctx0" brushRef="#br0" timeOffset="-23769.83">8721 12410 714 0,'2'0'212'0,"-1"-1"-30"0,-1 4-12 0,-1-1 21 0,1 1-22 15,-2 3 8-15,-2 9-21 0,-2 0-15 16,2 1 4-16,-2 0-15 0,-2 4-24 0,0-2-3 16,1 2-1-16,2-2-19 0,-3-1-1 15,2-1-17-15,2 1-10 0,1-1 22 0,-1-2-29 16,0-1 5-16,3-3-46 0,1-2-57 0,-2-2-55 16,2-6 8-16,0 0-172 0,0 7-111 15,0-7 24-15,12 11 46 0,-6-11-45 0,2 0 70 16,7-6-8-16,1-1 44 0</inkml:trace>
  <inkml:trace contextRef="#ctx0" brushRef="#br0" timeOffset="-23471.55">8992 12374 323 0,'2'-7'358'0,"-2"2"-63"0,2 1-36 0,-2 1-16 0,0 1-50 0,3-1-13 16,-3 0-30-16,0 0-24 0,0 3-15 15,0 0-6-15,0 2-11 0,0 2-18 0,-3-1-2 16,2 3 3-16,-4 9-21 0,-2 1 12 0,0 1-9 16,0 5-17-16,2-3-5 0,0-1-5 15,-1 5 13-15,2-1-7 0,-4-1 1 0,0 0 2 16,3 0-11-16,0-1 11 0,0 0-16 0,-2-1-4 16,1 0 0-16,1-2 16 0,1-2-17 15,0-1-3-15,1-1 16 0,1-3-15 0,0-3-7 16,0 2 25-16,1-4-37 0,-1 1-23 15,1-2-27-15,-2-2-41 0,2 1-23 0,-1-2 10 16,0 0-237-16,2-1-32 0,0 0 24 0,0 0 47 16,0 0 1-16,0 0 20 0,-5-13 1 15,2 7 30-15</inkml:trace>
  <inkml:trace contextRef="#ctx0" brushRef="#br0" timeOffset="-23020.49">8781 12598 728 0,'-9'-11'284'0,"2"4"-3"0,1 0-2 0,2 3 3 0,1 0-7 0,2 1-28 15,-2 2-29-15,1-3-24 0,2 2-32 0,-2 0-17 16,0 1-17-16,2-1-20 0,0 0-11 16,0 2 15-16,4 0-11 0,1 0-10 0,-1 0-12 15,6 2-22-15,8 0-24 0,-7-2 11 0,4 0-19 16,25 7 9-16,-10-5-13 0,-4-2-8 16,1 0-40-16,3 1-14 0,-16-1 4 0,6 0 1 15,6 0 9-15,-1 0-10 0,-1 0 14 0,-3 0-19 16,1 0 10-16,-7 0 15 0,-2 0 3 0,-3 0-15 15,0 0 17-15,-3 0-3 0,0 0 7 16,-7 0-5-16,7 0 5 0,-7 0-10 0,7 0 17 16,-7 0-7-16,7 0-3 0,-10 3 17 0,-6 10 8 15,2-2 0-15,-2 2-11 0,0 0-6 16,-1-1 10-16,1-1-14 0,1 5 20 0,-1-3-14 16,3-3 11-16,2 3 10 0,4-1-15 15,0-2-10-15,0-10-9 0,0 9 14 0,0-2 0 16,0-1 17-16,0-6-21 0,19 23-4 0,-10-18 26 15,-3 1-21-15,3-5 3 0,-1 1 16 0,-8-2-21 16,11 0 6-16,14-14 13 0,-11 5-1 16,-4 0 19-16,-2 2-6 0,-1-3 7 0,-2 0 4 15,-3 2-12-15,-2 1-11 0,2-1 11 16,-2 8-27-16,-14-18-50 0,-2 4-63 0,-8 3-54 16,0-1 17-16,-4 4-290 0,-4 0 32 0,0-1 44 15,-2 2 12-15,-1 1 47 0,-3 0 37 16,2 5-5-16,0-1-27 0,19 2 18 15</inkml:trace>
  <inkml:trace contextRef="#ctx0" brushRef="#br0" timeOffset="55551.61">1646 15536 371 0,'0'0'74'0,"0"0"-9"0,0 0 56 0,0 0-14 0,0 0-44 0,0 0-9 15,0 0-8-15,0 0 17 0,0 0 29 16,0 0-26-16,0 0 5 0,0 0 4 0,0 0-31 16,0 0 14-16,0 0 20 0,0 0-6 0,0 0-17 15,0 0-29-15,0 0 24 0,0 0-4 16,0 0-10-16,0 0-15 0,0 0 9 0,0 0 5 15,0 0-5-15,0 0-27 0,0 0 36 0,0 0-33 16,0 0 12-16,0 0-1 0,0 0 6 16,0 0 3-16,0 0-6 0,0 0-16 0,0 0 8 15,0 0 13-15,0 0-9 0,0 0-2 16,0 0-16-16,0 0 26 0,0 0 3 0,0 0-24 16,0 0 22-16,0 0-6 0,0 0-20 0,0 0 17 15,0 0-17-15,0 0 5 0,0 0 19 16,0 0-10-16,0 0 6 0,0-13-5 0,0 13 12 15,0 0-8-15,0 0-6 0,0 0 3 0,0 0 6 16,0 0 0-16,0 0 5 0,0 0-10 16,0 0 7-16,0 0-15 0,0 0-5 0,0 0 22 15,0 0-16-15,0-11 8 0,-5 12 6 0,2-1-8 16,0 0-2-16,-1 2 3 0,0-2-7 16,-1 1 8-16,0-2-12 0,5 1 10 0,0 0-1 15,-10 0-11-15,3 0 17 0,-1 0-15 0,2 0 2 16,6 0 0-16,-11 0 4 0,4 0-1 15,-6 10-4-15,7-9-9 0,0 0 8 0,2 2 7 16,-1 0-5-16,-1-2 3 0,0-1-3 16,-2 2 2-16,5 0-2 0,-3-1 1 0,1 1-3 15,0 1-5-15,1-1 6 0,-1 1 0 0,0-2 6 16,0 1-21-16,-1 2 13 0,-8 3 12 16,6 2-10-16,1-6-6 0,0 1 7 0,-1 1-4 15,3-3 2-15,0 0 6 0,2 3-2 0,-7 2 3 16,3-1-5-16,0 0 4 0,1 0 0 15,-1-2-7-15,5-1 2 0,-3 2 7 0,0-1-5 16,-1 0-7-16,-1 7-1 0,2-4 15 0,-2-1-1 16,0 2-6-16,2-3-7 0,1 0 8 0,-5 5 6 15,1 0-14-15,0-3 4 0,3 1 3 16,1-1-6-16,-1-2 11 0,-3 9-4 16,1-5 19-16,2-2-20 0,0 1 13 0,-3 3 9 15,-2 0 7-15,3 0-24 0,0 1 20 0,0-3-18 16,1-1 7-16,-2 5 15 0,1 1-13 0,1 0 30 15,-1-2-21-15,-2 6 12 0,3-3-1 16,-4-3-10-16,5 4 13 0,-3 0-16 0,1 1 2 16,-1 0-1-16,3 2 12 0,-1-1-26 0,0-1 16 15,3 0 20-15,-1 1-43 0,0 1 24 16,0 4-11-16,4-4-1 0,0-1 10 0,-1 3 9 16,1 1 7-16,0-11-34 0,0 4 21 0,0 4-37 15,0 1 6-15,16 18 7 0,-9-18-10 16,1 0 27-16,0-3-38 0,3-1 6 0,3 0 11 15,0-4-24-15,4 0 27 0,-2-3-39 16,1-2-37-16,4-1-13 0,-5-3-46 0,6-1-27 16,1-2-46-16,-11 0 18 0,3 0-275 0,2 0 13 15,24-12 70-15,-20 7 4 0,0 0 24 16,-3 1 20-16,1 2 29 0,0-4 8 0</inkml:trace>
  <inkml:trace contextRef="#ctx0" brushRef="#br0" timeOffset="56950.77">2351 15895 325 0,'0'0'201'0,"0"0"13"0,0 0-42 0,-15 0-15 15,15 0-5-15,0 0-33 0,0 0 5 0,0 0-1 16,-28-15-7-16,26 15-12 0,-2 0 1 0,1-1-15 15,1-1 1-15,0 4 2 0,0-4-12 16,1 2-15-16,-2 0-1 0,1 0-3 0,0 0-7 16,0 0 15-16,1 0-10 0,-1-1-5 0,2 1 4 15,0 0-8-15,-2-1-8 0,2 0-14 16,-2 0 19-16,2 1-8 0,0 0-18 16,-1-1 3-16,0 1-13 0,1 0 5 0,0-2 9 15,0 2-9-15,0 0-7 0,1 0-7 0,0 0 11 16,-1-1-12-16,2 1-4 0,-2-2 26 15,4 2-21-15,-1 0 11 0,1-2 1 0,2 1-8 16,1 0-7-16,1 2 5 0,-1-1-11 0,3 0 5 16,3 0 2-16,4 0 2 0,-4 0-6 15,3 0 1-15,15 12-6 0,-17-5 26 0,-1-1-19 16,3 2 5-16,-6 1-6 0,-3 3 17 16,1 1-19-16,-4 3 2 0,-2-4 6 0,1 5 5 15,-3-3-15-15,0-5 10 0,0 5 2 16,-11 14-3-16,5-12-7 0,-4-1 5 0,1-4 3 15,-1 1 13-15,-3-1-16 0,1 2 13 16,0-6 4-16,3 1-13 0,-3 2 4 0,3-6 10 16,4 0 6-16,-1 0-16 0,2 1 4 0,-1-2-1 15,1-2 5-15,0 2 13 0,-2-2-32 16,2 0 12-16,4-1-4 0,0 0 1 0,0 0-5 16,-7 0 26-16,7 0-31 0,0 0-4 15,0 0 10-15,-7 0 3 0,0-11-13 0,7 7 18 16,3-1-15-16,1 0 11 0,2-6 1 0,2-1-19 15,2-1 19-15,0-1-7 0,4 2-7 16,-1 1 9-16,3-2-4 0,-3 2-3 0,3-3-9 16,-3 0 8-16,-2 1-18 0,0 1 15 0,-4 5-8 15,2-7 6-15,-1 4 0 0,1-2-6 16,1 1 3-16,-1 0 13 0,-4 3-24 0,-1-1 21 16,1 1-7-16,0 1-2 0,-1 0 6 15,-2 0-2-15,1 2 7 0,-2 0-12 0,1-1 3 16,-1 1 9-16,0-2 4 0,0 2 3 0,1 1 0 15,-1-2-12-15,-1-1 19 0,0 3-1 16,0-1-24-16,0 2 18 0,0 3-5 0,0 0 14 16,0 0-13-16,0-8-5 0,0 8 8 15,0-7-13-15,0 7 0 0,0 0-4 0,-9-6 11 16,4 9 0-16,-5 7 16 0,1 1-13 0,1 2 8 16,-2 0 6-16,0 5 13 0,2 1-22 15,-1 0 15-15,-1 4 17 0,1-1-24 0,5-5 20 16,-3 2-24-16,0-1 8 0,4 2 2 15,0-5-15-15,-3 1 13 0,5-1-26 0,1-15 7 16,0 9 2-16,13 15 3 0,-7-11 15 16,4-3-37-16,0-7-8 0,5 4-34 0,-1-2-8 15,4-1-49-15,-4-4-14 0,0 1 10 0,5 0-98 16,-9-1-74-16,4 0-106 0,18-11 24 16,-18 7 25-16,6 1 24 0,-1 1-29 0,0-1 2 15</inkml:trace>
  <inkml:trace contextRef="#ctx0" brushRef="#br0" timeOffset="57335.77">2853 16051 454 0,'1'-2'260'0,"0"-2"-31"0,-1 3-17 0,0 0-28 0,3-1-23 0,-3 0-7 0,1 1-20 0,1-3-12 16,-2 4-15-16,1-1-19 0,-1-2 8 15,0 2-22-15,0 0 6 0,0-2-3 0,1 2-8 16,-1 1-11-16,2 0-12 0,-2 0 2 16,0-1 4-16,1 0 0 0,-1 1 12 0,-1 2 6 15,-1-1-12-15,1 2 2 0,1-1 11 16,0 2-21-16,-3 1-1 0,2 0 8 0,0 0-3 16,-4 9 14-16,1-3-26 0,-1 4 12 0,1-5 1 15,1 6-10-15,1 2 2 0,-2-3 1 16,3 2-5-16,-2 1 2 0,2-1-9 0,-1 1 13 15,0 0-13-15,2-4 12 0,-1-1-25 0,-1 4 10 16,1-2-14-16,0-1-9 0,-2-3 17 16,3-11-29-16,0 8 21 0,0 0 15 0,0-2-26 15,0-6-16-15,0 7 18 0,0-7 6 16,0 7-71-16,0-7-51 0,0 0-68 0,-11 8 15 16,7-10-270-16,1 1 32 0,-2-4-52 0,3 1 30 15,-11-4 25-15,8-2 25 0,1 3 91 0,3-3-7 16</inkml:trace>
  <inkml:trace contextRef="#ctx0" brushRef="#br0" timeOffset="58000.02">2330 15716 477 0,'-1'0'216'0,"-2"-1"-33"0,2 0-24 0,-2 1-9 0,0-2-14 0,1 1-11 16,0 1-3-16,2 0-25 0,0 0-19 0,-1 0 6 15,1 0-9-15,0 0-26 0,0 0 11 16,0 0 2-16,0 1-12 0,1-1-9 0,3 0 4 16,-1 0-5-16,0 0 4 0,3 0 5 0,1 0-4 15,0 0-4-15,11 0-11 0,-10 0 7 16,6 0-8-16,3 0-1 0,2 0-4 15,-1 0 3-15,2 0-4 0,1 0-6 0,17-10 14 16,-25 8-3-16,6 1-3 0,0-3 14 0,-4 0-6 16,-2 1 11-16,-3 2-4 0,-1-2-3 0,-1 3 1 15,0-1 9-15,-4 1-2 0,1-2-6 16,-1 2-3-16,-1-1-18 0,0 0 3 0,0 1 12 16,0-2-18-16,-1 1 16 0,3 1-15 0,-4-1-25 15,2 1-54-15,-1 0-21 0,-2 0-49 16,0 0 14-16,0 0-147 0,0 0-131 0,8 0 28 15,0 0 22-15,15 12 39 0,-7-1 1 0,3-4 11 16</inkml:trace>
  <inkml:trace contextRef="#ctx0" brushRef="#br0" timeOffset="58416.68">3118 15977 592 0,'1'2'229'0,"-1"-1"-27"0,4 0-14 0,-2 2-34 0,1 0 4 0,1 0-4 16,-1 0-11-16,1-1-27 0,0 0 4 0,1 0-14 15,2 0-17-15,-2 1 7 0,1-3-13 16,-2 0-9-16,4 2-14 0,-3-2-2 0,2 0-2 16,1 3-1-16,-3-2-1 0,0 1 3 0,3-1-16 15,-3 0 0-15,2-1 4 0,-2 0 7 0,0 1-30 16,0-1 6-16,1 0-12 0,-2 0 2 15,-4 0 19-15,0 0-17 0,8 0 0 0,-8 0-40 16,9 0-45-16,-2 0-32 0,0 0 8 16,12-11-161-16,-9 8-144 0,-1 0 6 0,0-1 21 15,-1 3 13-15,-2-2 17 0,-2 0 8 0</inkml:trace>
  <inkml:trace contextRef="#ctx0" brushRef="#br0" timeOffset="59216.77">3472 15894 215 0,'-3'-1'258'0,"3"1"-28"0,0-2-30 0,-1 1-21 0,1-1-52 0,0 0 1 0,0 0-1 0,0 2-23 16,-1 0 5-16,2 0-32 0,-2 0 10 15,2-1-15-15,-1 1-1 0,1 0-13 0,2 0 0 16,1 0-7-16,-2-2-7 0,3 4-16 0,0-2 5 16,3 0-21-16,-2 0 7 0,1 1 9 15,-1-1-8-15,3 0-11 0,0 0 14 0,14 10-12 16,-11-4 5-16,-1 1 15 0,2 1-17 0,-7 1-3 15,3 1 1-15,-2 0 1 0,-2-2-10 16,-3 3 12-16,1 3-1 0,-3-14 4 0,0 12 8 16,-13 16 3-16,7-15 16 0,-2 0 0 0,0-1-7 15,-2 0 4-15,1-5-17 0,4 2 5 16,0-3 4-16,1-1-12 0,-2 0 4 0,3-2-6 16,1 1-10-16,-1 1 15 0,2-3 7 15,-2 0-10-15,2 1 4 0,0-1 4 0,-2 1 4 16,3-2 3-16,0-1-11 0,0 0 17 0,0 0-7 15,0 0-13-15,7 1-4 0,-6-3-4 16,3-1 2-16,-2 1 0 0,2-1-9 0,1 0 33 16,0-3-28-16,5-2-1 0,2-3-7 0,-3-4 1 15,1 5 18-15,-1-3-15 0,3 4 2 0,-5-2 16 16,2 2-31-16,-5-1 2 16,4 4 25-16,-4 0-23 0,-2 1 9 0,2 0 3 15,-1 1 20-15,-1 0 2 0,1 0-12 0,-1 2-9 16,1-2 7-16,-2 2 23 0,-1 1-16 0,4-2 20 15,-2 1-20-15,-2 0 2 0,2-1-2 16,-1 1-18-16,-1 1-8 0,1-1-8 0,0 1 13 16,-1 1 13-16,0 0 6 0,0 0 1 0,0 0-31 15,0 0 20-15,3-4-8 0,-2 4-8 16,-2 2 18-16,1 1-1 0,-1 1-10 0,-1 4-8 16,1-2-20-16,-3 12 32 0,2-2-5 15,-3-3-14-15,2-2 25 0,-1 4-22 0,3-2 13 16,-3-1-3-16,4-2-14 0,0-1 20 0,0-2-22 15,0-7 10-15,0 7-19 0,0-1 20 16,0 2 7-16,0-1-17 0,0-1-5 0,0-6 15 16,0 8-9-16,13 4-2 0,-7-8 7 0,-2 0-20 15,0-1-3-15,0 0-25 0,1-2-26 16,-1 0-19-16,2 0-20 0,-1-1-37 0,-5 0 14 16,0 0-73-16,0 0-96 0,8 0-81 15,-3 0 28-15,-5 0 24 0,18-13-9 0,-14 10 22 16,0-2 21-16</inkml:trace>
  <inkml:trace contextRef="#ctx0" brushRef="#br0" timeOffset="59633.63">3559 15773 547 0,'-3'-1'200'0,"2"1"-22"0,-3-2-13 0,4 2-15 0,-1-1 14 0,1 1-16 15,0 1-18-15,1-1 3 0,3 2 4 0,-3-2-15 16,2 0-6-16,2 0 1 0,-1 0-8 0,1 0 2 16,-1 1-26-16,2-1-2 0,3 0-6 15,-4 1 9-15,-5-1-23 0,8 0-10 0,-2 0 7 16,4 0-2-16,-3 0-8 0,-1 0-4 16,1 0 3-16,0 0-5 0,1 0-25 0,-2 0 1 15,2 0-4-15,-1 0-8 0,1 0 9 0,-1 0-34 16,-1 0-44-16,2 0-45 0,7 0 9 15,-1 0-173-15,5 0-132 0,-6 0 12 0,15-10 8 16,-16 8 23-16,-3 2-4 0,-9 0 9 16,6 0 55-16</inkml:trace>
  <inkml:trace contextRef="#ctx0" brushRef="#br0" timeOffset="59982.96">4016 15725 371 0,'3'0'159'0,"-1"0"-8"0,1 0-19 0,1 0-11 0,0 2-13 0,0 0-6 0,1 2-1 0,-1-3-2 16,11 11-30-16,-2-3 31 0,2 1-9 15,-2 4 14-15,1-3-26 0,-3 0 13 0,5 2 7 0,-6 0-5 16,0 3-8-16,0-2-1 0,-1 4-8 16,-1-4 4-16,0 2-12 0,-3-1-5 15,0 3-8-15,0 0-6 0,-1-1-2 0,-2 1 5 16,-2-8 0-16,0 4-15 0,0 2-4 16,-14 15-9-16,7-14-12 0,-4-1-61 0,-3 0-41 15,4-3 9-15,-7 0-257 0,2-2-50 0,-8 0 43 16,4 0 23-16,-1-1 20 0,-1 1 14 15,-1-3-65-15</inkml:trace>
  <inkml:trace contextRef="#ctx0" brushRef="#br0" timeOffset="60982.78">2406 15647 220 0,'0'-13'238'0,"0"13"-47"0,0 0-34 0,0 0-21 16,0 0 3-16,0 0-21 0,13 0-3 0,-13 0 3 15,0 0 0-15,0 0-4 0,0 0-11 0,0 0-1 16,0-12-5-16,0 12-3 0,0 0-21 15,0 0 6-15,0 0-14 0,15-20-7 0,-15 18 1 16,-4 2-8-16,1-4 4 0,1 3-3 16,-2-1 3-16,0 0-17 0,-2 1-1 0,1-1-1 15,-3 1-3-15,3 1 2 0,-3 1-2 16,-2-1 6-16,-4 0-9 0,-20 14-1 0,13-3 8 16,-2 1-2-16,2 1 28 0,0 5 1 0,-1 1-17 15,0 2 2-15,2 2-7 0,-2 3 10 16,3-1-9-16,0 3 1 0,-1 0 26 0,5 0-20 15,1 1-5-15,4 1 6 0,1-2-24 0,1 3-8 16,6-2 17-16,2 4-21 0,0-19 19 0,0 7-9 16,17 28 19-16,-8-24-46 0,4 0 9 15,1-2 5-15,3-1 3 0,1-2-8 0,5-1-20 16,-4 1 24-16,3-5-45 0,-1-1-23 0,1-2-48 16,0-1-53-16,5-2 15 0,-3-2-194 15,5 0-104-15,0-2 33 0,0-1 26 0,-6 1 33 16,4-4 32-16,5-1 41 0,-7 0-30 0</inkml:trace>
  <inkml:trace contextRef="#ctx0" brushRef="#br0" timeOffset="62265.84">4440 15947 550 0,'0'12'198'0,"0"-12"-8"0,0 0-3 0,0 0-25 0,0 0-11 0,-13 0-2 0,13 0-18 16,0 0-1-16,0 0-7 0,0 0-4 0,0 0-12 15,0 0-16-15,0 0 0 0,0 0 8 16,0 0-24-16,0 0-11 0,0 0 5 0,0 0-12 16,0 0 4-16,0 0-10 0,0 0 6 0,0 0-21 15,0 0 12-15,0 0-18 0,7 21-6 0,3-21 10 16,10 1-17-16,2-1 13 0,-11 0-19 15,8 0 4-15,3 0 2 0,2 0-8 0,2 0 6 16,-1 0-6-16,1 0-5 0,-2 0 16 0,-2 0-17 16,0 0-3-16,-4 0 1 0,10-11 13 15,-28 11 19-15,9 0 22 0,-3 0 1 0,-6 0 2 16,8 0 18-16,-8 0-2 0,8 0 3 0,-8 0-10 16,7 0 1-16,-7 0-16 0,0 0 9 15,0 0-17-15,7 0-4 0,-7 0-5 0,0 0-36 16,0 0-48-16,0 0-42 0,0 0-43 0,6 0-75 15,-6 0 19-15,0 0-187 0,0 0-55 16,6 0 31-16,-6 0 26 0,8 0 25 0,-8 0 7 16,8 0 42-16,-1 0 26 0</inkml:trace>
  <inkml:trace contextRef="#ctx0" brushRef="#br0" timeOffset="64080.18">5065 15716 534 0,'-16'0'190'0,"16"0"-13"0,0 0-36 0,0 0-29 16,0 0 20-16,0 0-28 0,0 0-16 0,0 0 6 16,0 0-10-16,0 0-12 0,0 0 7 15,0 0-14-15,0 0 9 0,0 0 1 0,0 0-20 16,0 0-8-16,0 0-10 0,18 24 9 0,-5-23-6 15,1-1 5-15,4 0-14 0,4 0 4 16,-13 0 0-16,5 0-9 0,4 0 3 0,0 0-8 16,2 0 0-16,1 0 1 0,-2 0 4 0,-1 0-16 15,-1 0 10-15,-2 0-13 0,-1 0 1 16,-3 0-1-16,-1 0-13 0,-1 0 16 0,-2 0 8 16,-7 0-2-16,9-5 8 0,-9 5-8 0,10 0 18 15,1-11-5-15,-7 10 18 0,-1 1-3 16,1-2-2-16,-2 2 5 0,0-2 12 0,1 1-18 15,0 1 1-15,-2-1-10 0,2-1 14 0,-2 2-4 16,0-1-8-16,2 1-5 0,-2 0 20 16,2-1-17-16,-2 1 7 0,0 0-28 0,2-2-7 15,-3 2 20-15,0 0-21 0,2 0 6 0,-2 0-7 16,2 0 8-16,-2 0 9 0,0 0-19 16,0 0 0-16,0 0-4 0,0 2 11 0,-4 0-1 15,1 0 11-15,1 0 7 0,-2 2-22 16,-1-1 17-16,-5 7-23 0,-1-1 18 0,2 1-14 15,4-1 20-15,-6 0-9 0,2 1-11 16,0 3-11-16,1-5 2 0,2 6 20 0,-2-2-12 16,0 1 16-16,1 0 3 0,-1 3-13 15,0-1-8-15,2-2 9 0,-3 3-14 0,3 0 32 16,0-6-27-16,0 4 2 0,-2 3 1 0,0-1 8 16,-1-1 5-16,1 0-10 0,0-1 28 0,-1 1-6 15,-1 0 34-15,0-1-25 0,-2-2 0 16,3 2 8-16,-1-4 20 0,-4 2-9 0,0 2-14 15,-1-4-1-15,0 2-12 0,2-1 3 0,-4-3-12 16,3 2 16-16,4-6-19 0,1 0 14 16,-5 3-1-16,5-1 0 0,0-4 20 0,1 1-16 15,2-2-3-15,0 0-6 0,1 0 11 16,0-1-24-16,5 0 17 0,0 0-12 0,0 0 2 16,-10 0 0-16,4 0-3 0,6 0-10 0,-13-11 1 15,10 8-1-15,1 1-1 0,2 0 3 0,-4-2 0 16,3 1 0-16,-1-1-10 0,2 3 2 0,0-6 0 15,0 3 0-15,3 0 1 0,-3 4-1 16,0 0 1-16,10-13 0 0,-1 1-3 16,-2 5 0-16,4-3 1 0,0 1 0 0,-1 4 5 15,3-1 0-15,-5-2 0 0,1 4 0 0,-1 0-5 16,8-2-2-16,-7 4 4 0,3 1-1 0,-3 1 7 16,-1-1-1-16,4 1 0 0,-12 0 0 15,8 0 0-15,0 0-1 0,6 0-16 0,14 11-4 16,-13-5 2-16,0 2 27 0,-3-1-1 15,-2-2-24-15,-1 0-1 0,-3 2 15 0,4 2 1 16,-7-4-10-16,3 1 9 0,0 0 0 0,-2-3 1 16,1 2-12-16,-3-1-9 0,0 1 2 15,0-3-49-15,-1 1-51 0,1 0-30 0,0 0-30 16,0-2-45-16,2 2 20 0,2-2-275 16,-4 1 62-16,5-1 28 0,-3 0 29 0,1 0 30 15,-1 1 4-15,3-2 21 0,0 0-8 0</inkml:trace>
  <inkml:trace contextRef="#ctx0" brushRef="#br0" timeOffset="64979.84">5726 16040 431 0,'2'-1'154'0,"-2"0"-15"0,0 0 11 0,0-2-11 0,0 3 6 0,0 0-35 16,-1 0 12-16,0 0-28 0,-1 4 10 16,0-3-25-16,2 1 12 0,-1 1-2 0,-3 1-17 15,4-1-10-15,-4 1 1 0,4 0 10 0,-6 1-21 16,3 0-1-16,0 0 6 0,-4 5-6 16,2 1 2-16,2-4 9 0,-3 5-13 15,1-2 3-15,-4 2 8 0,2-1-15 0,1-3 6 16,1 0-6-16,-4 4 1 0,2-3 1 15,2-2-10-15,-6 4-3 0,1-1 0 0,2 0 1 0,-2-1 5 16,-2 1 11-16,3-1-3 0,-2 2-16 16,-3-3 0-16,1 0 6 0,0 1 16 0,3-2-20 15,-1-2 10-15,1-1-1 0,3-1 3 16,-6 5-25-16,3-4-9 0,3-2-3 0,-2 1 1 16,4-2-8-16,-2 0 15 0,1 0 11 0,3-1 0 15,-1 0-23-15,-1 0 4 0,5 0 24 16,0 0-24-16,-7 0 0 0,7 0-3 0,-9 0 3 15,9 0-7-15,-7 0 14 0,-2-11 7 0,6 8-19 16,0-1-11-16,-1 2 26 0,2-1-18 16,0 0 0-16,0-1-13 0,1 0-2 0,-1 1 2 15,2-1 32-15,0 0-26 0,1 1 23 16,-1 3-21-16,0 0 0 0,0-7 7 0,0 7-7 16,9-14-1-16,-4 10 14 0,-5 1 14 15,2-1-29-15,2 0 10 0,-1 1 11 0,-1 1-17 16,2-3-6-16,0 2-5 0,-1 0 27 0,-1 1-20 15,3-1 8-15,-2 1-1 0,-1-1-6 0,0 2 4 16,3-1-8-16,-3-1 22 0,2 1-17 0,0 1-4 16,0 0 11-16,2 0 5 0,-1 1 4 15,-5 0-14-15,0 0-6 0,7 0-10 0,-7 0 22 16,9 0 3-16,-3 0 4 0,2 0-25 16,-2 0 27-16,1 0 7 0,17 13-21 0,-11-7-7 15,1 1-6-15,-4-1 23 0,0 2-19 0,3 0 5 16,0 3 3-16,-3-1 1 0,-1-4-11 15,-1 5 10-15,1 0 7 0,-3-3-9 0,3 3 28 16,-4-3-26-16,-1 1 2 0,2 5 7 16,2-3 4-16,-4-4-10 0,1 1 11 0,-1-4-14 15,-2 2-1-15,1-3 4 0,-1 1-1 0,0 0 9 16,0 0-10-16,2-1 22 0,-4 0-10 0,2 0-20 16,2-1-9-16,-2-1-28 0,-1-1-74 15,1 0 12-15,-2 0-290 0,0 0-44 0,2-5 32 16,-4 2-11-16,1 1 27 0,-1 0 78 0,2-2 15 15,-2 0 9-15</inkml:trace>
  <inkml:trace contextRef="#ctx0" brushRef="#br0" timeOffset="68678.03">7255 15854 331 0,'0'-2'158'0,"0"2"4"0,2-2-28 0,-2 1-4 0,0 0-49 0,0 1 32 0,0-1-16 16,0-1 10-16,0 2-41 0,0-1 3 0,0 1 13 16,0-1 8-16,0-1-17 0,-2 1-16 15,2 1 12-15,0 0-4 0,1 0-21 0,-1 0 11 16,0-1-29-16,1 1 9 0,-1-1 2 0,0 1-2 15,0-2 1-15,0 2-1 0,0 0-18 16,0 0-5-16,0 0 29 0,0 0-17 0,2 0-2 16,-2 0-2-16,0-2 5 0,0 2-8 15,0 0 5-15,1 0-13 0,-1 0 14 0,0 0-25 16,0 0 0-16,-1 0-13 0,1 0 18 16,0 0-1-16,0 0 15 0,0 0-17 0,0-1 4 15,0 1-14-15,0 0 8 0,0 0-7 0,0 0 12 16,0 0 0-16,0 0 3 0,0 0 1 15,0 0 2-15,0 0-6 0,-2 0 9 0,4-2-12 16,-2 4 4-16,-2-4-23 0,4 2 11 16,-4 2-19-16,2-2-19 0,0 0 5 0,0-2-66 15,3 2-100-15,-4-1-74 0,3 0-62 0,-2 1 15 16,3-2 15-16,-1 1 5 0</inkml:trace>
  <inkml:trace contextRef="#ctx0" brushRef="#br0" timeOffset="106956.54">6159 16211 523 0,'0'0'220'0,"0"0"-34"0,-14 0-7 0,14 0-13 0,0 0-29 15,0-13 8-15,0 13-13 0,0 0 9 16,0 0-22-16,0 0-11 0,0 0-1 0,0 0-20 15,0 0-2-15,0 0-20 0,0 0-4 0,0 0 7 16,0 0-19-16,-24-23 1 0,24 22-6 16,0 1 1-16,0 1 2 0,0 1-5 0,0 0 6 15,1-1 9-15,-1 2-16 0,1 1-1 0,1-1-8 16,-1 2 9-16,-1-1 14 0,1 2-1 16,0 0-19-16,3 10-2 0,-1-3-3 0,-2 3 5 15,2 0 13-15,0 2-6 0,0-2 1 0,0 3-2 16,2 0 14-16,-3 0-34 0,1 1 3 15,-1-1 5-15,2 2-3 0,-1-1-3 0,-1 0 8 16,3 1-6-16,-2-1 25 0,1-1-48 0,2 1 11 16,-1-1 24-16,-1-2-22 0,4 1 17 0,-3-2-5 15,0 0-10-15,-1 0-5 0,2-2-19 16,1 0 8-16,-1-4 29 0,-6-1-20 0,8 5 6 16,-3-5-5-16,-1-4-5 0,1 0 23 15,0 0-31-15,-3-2-8 0,1-1 20 0,1 0 10 16,-2-1-16-16,2-1 1 0,-1 2-6 0,-3-2 1 15,0 0 8-15,0 0-18 0,9 0 16 0,13-18-7 16,-12 9 6-16,0-2 0 0,-1-1-9 16,0-3 3-16,1-1-20 0,2 0 2 0,-5-3 11 15,1-1-5-15,0-1 5 0,-1-1 4 0,0-1-5 16,2 1-8-16,-4-1 2 0,0-1 18 16,0 2-19-16,-1-2-7 0,1-1 10 0,-4 1 1 15,2 1 18-15,-3-1-19 0,3-1 11 16,0 1 8-16,-3 0 7 0,1 0-28 0,-1 12-14 15,0-4 19-15,0-5-5 0,0-1 3 0,0-1-1 16,0-2 20-16,0-2-16 0,0 2-7 0,0 0 21 16,0 0-20-16,0 0 6 0,0-2 1 15,0 3-11-15,0 0 15 0,0-1-20 0,0 4 22 16,0-1 1-16,0 4-15 0,0-1 4 16,0-1-3-16,0 1 3 0,0 2 22 0,0 0-33 15,0 2 13-15,0 3-5 0,0-1 7 0,0 5 0 16,0-2 9-16,0 0 1 0,0-2 10 0,0-1-19 15,0 2 1-15,0 2 2 0,0-2-5 0,0 4 14 16,0 1-10-16,0 6 1 0,0-10 12 16,6-2-1-16,-5 6 8 0,0 0-25 0,0 1 4 15,2 1 12-15,0-1-3 0,-2 2-9 16,1-2 2-16,1 3 4 0,2 0-5 0,0-1-1 16,0 1 23-16,2 0 2 0,12-2-27 15,-2-1 24-15,2 3 0 0,2-2-6 0,0 4-9 16,3-3 1-16,2 0 9 0,0 1-7 0,4 0-6 15,4 0-13-15,-3 1 35 0,5-3-8 16,2 4-25-16,3-1 19 0,-3 1 8 0,-17 0-31 16,11 0 8-16,8 0-2 0,1 0 36 0,1 0-21 15,1 0-8-15,2 0 13 0,2 0 15 0,-2 0-5 16,5 0-25-16,-3 0 1 0,0 0-11 16,2 0 9-16,-2 0 5 0,2 0 9 0,-3 0-3 15,-1 0-9-15,39-5 11 0,-46 4 12 0,-2 1-22 16,-19 0 14-16,8 0-17 0,5 0 22 15,-2 0-17-15,-3 0-10 0,0 0 7 0,-5 0 9 16,-2 0-5-16,-4 0 6 0,-1 0-2 16,-3 0 7-16,-2 0 2 0,-1 0-6 0,-7 0-18 15,7 0 6-15,-7 0-8 0,6 0-33 0,-6 0-38 16,0 0-93-16,9 8 15 0,-10-8-257 16,0-1 17-16,-4 1 27 0,-1 0 3 0,0 0 58 15,-16 2-24-15,12-2 68 0,-23 8-23 0</inkml:trace>
  <inkml:trace contextRef="#ctx0" brushRef="#br0" timeOffset="107806.25">6847 15787 249 0,'4'0'199'0,"-2"0"-13"0,2 2-7 0,-1 0-16 0,-1 0-39 0,2 2 16 0,-4-1-6 15,4-1-27-15,-1 1-11 0,-1 1-18 0,-1 1-26 16,1-1 13-16,0 0-17 0,1 0 18 16,-2 1-13-16,0 0-8 0,1 0 1 0,-2 1-20 15,0-6 17-15,0 0 11 0,0 8-12 16,0 0 6-16,-12 13-16 0,4-10 14 0,2 0-8 16,1-3 4-16,-4-3 2 0,3 0-17 0,0 0 9 15,0-3-5-15,2 1-4 0,-2-3 8 16,1 4-16-16,1-4 10 0,-1 1-7 0,0 0 0 15,-1-1 3-15,6 0 1 0,0 0-4 0,-8 0-4 16,1 0-7-16,7 0 4 0,-7 0 10 16,-1 0-8-16,-5-11-3 0,8 9 2 0,1 0-12 15,-1 0 21-15,1-1-12 0,-1 1-4 0,0-1-6 16,0 1 5-16,1-1-7 0,3-1-3 16,-3 0 2-16,0 2-3 0,0-1 14 0,4 0-9 15,-2 0 14-15,0 1-7 0,1-1-10 0,1 1 2 16,0-2 2-16,0 4-15 0,0 0 14 15,0 0-17-15,0 0 19 0,0-6-3 0,0 6-6 16,0-6 0-16,10-3 6 0,-6 6-4 0,0 2-8 16,1-3 12-16,3 2-4 0,6-3-3 15,4 0 6-15,-3-1 1 0,4 2 1 0,-7 1-6 16,2 1 1-16,4 0 5 0,-3-2-10 0,3 1 6 16,-4 2 3-16,-5 1-5 0,0-2-4 0,0 1 8 15,-2 0-2-15,0 0-5 0,1-1 7 16,-3 2 0-16,1 0-9 0,0 0 1 0,2-1 7 15,-1 1 2-15,-1 0-17 0,3-1 9 16,0 1 0-16,10-1 2 0,-5 1-8 0,-1-3 6 16,-3 3-20-16,-1-1-21 0,-1 1-33 0,-1-1-22 15,0 1 7-15,-1 0-105 0,-6 0-114 16,0 0-40-16,7 0 31 0,0 0-5 0,-7 0 29 16,8 0 47-16</inkml:trace>
  <inkml:trace contextRef="#ctx0" brushRef="#br0" timeOffset="108122.8">7182 15784 246 0,'3'0'157'0,"-3"2"-28"0,1 1 14 0,1-1-12 16,-2 2-17-16,1 0 8 0,1-1-11 0,-1 2 6 15,2 3-4-15,-3-1-6 0,2 9 0 0,1-3-1 16,-2-1-10-16,-1 5-2 0,3-3-7 16,-3-8 5-16,0 5-6 0,0 4-7 0,0-1-14 15,0-2 8-15,0 1-13 0,-12 6-6 16,12-9-5-16,-1-3 2 0,-1-1-2 0,1 1-17 16,1-1 0-16,-2-1-1 0,1 0 2 0,-1-1-21 15,1 1-26-15,0 0-8 0,-1-1-39 16,1-1 5-16,0-2-182 0,0 1-157 0,-1-1 12 15,1-2 37-15,1-1 64 0,-1 2 4 0,1-3-24 16</inkml:trace>
  <inkml:trace contextRef="#ctx0" brushRef="#br0" timeOffset="108606.39">7233 15663 242 0,'8'-4'135'0,"-2"-1"12"0,2 1-35 0,-1 1-14 0,5-4-13 0,-1 4 8 0,-2 2-17 0,-1 1-14 16,-8 0 2-16,9 0 0 0,-3 0 27 15,11 18-13-15,-7-7 9 0,-1 0 12 0,0 0 4 16,-5 0 2-16,0-3-24 0,-3 2 3 16,-1-2-8-16,4-1-2 0,-4-2-7 0,1 2-11 15,-1-2 2-15,0-2-8 0,0 1-2 16,3 1-3-16,-3-3-12 0,0 2 13 0,1-1-6 16,-1 0 11-16,0-1 12 0,1 0-6 0,-1-1 17 15,0-1 1-15,0 0-24 0,0 0-6 16,0 0 0-16,12-13 1 0,-7 0-11 0,3-1 2 15,-1 0-21-15,-3-2 1 0,-1 0-18 0,2 1 0 16,0-1 4-16,-4 2-3 0,4 1 6 0,-2 2-3 16,-2 1-3-16,-1 4-4 0,3 0-4 15,-2 2 5-15,0 1-2 0,1-2-7 0,-1 1 2 16,-1 3-1-16,1-2-12 0,-1 0-14 16,0 1-23-16,0 1-18 0,0-1-57 0,-1 4 12 15,0-1-198-15,-2 3-27 0,-6 3-3 0,0 2 37 16,-1 1-19-16,-5 3 39 0,4-1 22 15</inkml:trace>
  <inkml:trace contextRef="#ctx0" brushRef="#br0" timeOffset="109172.95">6618 16133 222 0,'-1'3'255'0,"-2"-3"-45"0,2 0-42 0,-2 1-22 0,2-1 1 0,1 1-32 0,1-1 5 0,2 2-10 16,2-2-7-16,0 0-22 0,3 0 16 0,14 3-16 15,1-2 10-15,2 0-8 0,-12-1-15 16,10 0 0-16,4 0-1 0,3 0-12 0,2 0-15 15,0 0 6-15,2 0 0 0,-2 0-2 16,1 0-5-16,32-11 6 0,-32 8-11 0,1 2-4 16,0 1-10-16,2-1 13 0,-4 0-10 0,-2-2 6 15,1 0-2-15,-9 0 7 0,2-2 6 16,-6 5 10-16,0-2-11 0,-1 2 3 0,-7-1-1 16,-1-1 7-16,-3 2-10 0,-1 0 3 15,2-2-1-15,-1 2 9 0,-2 0 7 0,-3 0-14 16,4-1-16-16,-2 1-1 0,-2 0-3 0,2 0 16 15,-1 0-21-15,0 0 0 0,-2 0-33 16,0 0-27-16,0 0-26 0,0 0-47 0,0 0-40 16,0 0 14-16,0 0-218 0,0 0 27 15,0 0 25-15,0 0-44 0,10 0 34 0,-13 1 2 16,2 1 24-16,-3 1 36 0</inkml:trace>
  <inkml:trace contextRef="#ctx0" brushRef="#br0" timeOffset="110355.11">6765 16404 385 0,'0'0'172'0,"0"0"-5"0,0 0-25 0,0 0 3 0,0 0-26 0,0 0-17 15,0 0 3-15,0-12-24 0,-14 12-8 0,14 0 18 16,0 0-13-16,0 0-12 0,0 0-13 15,-9-25-11-15,12 23 2 0,-1 0-10 0,2 1 2 16,-3-2-13-16,6 0-8 0,-2 2 6 16,0 0 6-16,3-1-8 0,-2 1-7 0,2-1-10 15,10 0-6-15,-4 0 24 0,-3 0-6 0,-11 2-8 16,8 0 10-16,2 0-5 0,-2 0-7 0,15 11 10 16,-14-6-2-16,-3 0-20 0,7 4 29 15,-3 2-3-15,-1-1 1 0,-1 2-5 0,-2-1 4 16,-3-1 22-16,-1-3-6 0,2 1 2 0,-4-1-2 15,1-1 3-15,1 1 3 0,0-2-6 16,-2 0 0-16,0-2 3 0,1 1-5 0,-1 0 6 16,2 0 9-16,-2 0 3 0,0-1-15 0,1 0 7 15,-1-1 7-15,0 0-16 0,0-1 7 16,3 1 6-16,-3 1 0 0,0-2 4 0,0 0-1 16,1 1-16-16,-1-1 22 0,0-1-5 0,0 0-26 15,0 0-11-15,0 0 10 0,0 0 7 0,3-10-6 16,-2 6-20-16,2 0 14 0,-1 2 12 15,-1-2-25-15,3 0 16 0,-2-1-27 0,1 0 18 16,0 0-11-16,6-6-9 0,-3 2 4 16,0 2-2-16,6-4-2 0,-6 3 6 0,3 2-9 15,1-3 14-15,-2 3 7 0,-1 2-10 16,-1-1-13-16,0 2 0 0,-1 1 3 0,-1 0 13 16,0-1-11-16,1 1-2 0,0 1-5 0,-1 0 8 15,1 0 12-15,-1 1-14 0,-4 0 12 16,0 0-12-16,6 0-5 0,-6 0 7 15,18 12 7-15,-16-8 9 0,0 2-10 0,1 9-5 16,-2-1 13-16,-1-1-12 0,0-1 11 16,0-3-10-16,0 3 12 0,0 4-14 0,0-2 3 15,-13 15 18-15,10-19-5 0,1 0-6 16,1-2-28-16,0-2-26 0,-2 0-6 0,3-1-42 16,0-1-9-16,0 0 10 0,0-4-80 0,0 0-31 15,0 0-55-15,9 6-84 0,-5-6-18 0,0-1 34 16,1-1 22-16,0-1 11 0,0 2 22 0</inkml:trace>
  <inkml:trace contextRef="#ctx0" brushRef="#br0" timeOffset="110571.12">7303 16518 386 0,'3'5'219'0,"-2"1"-31"0,1 1-22 0,-2-1-9 0,3 11-4 0,-3-8-8 0,0 5-3 0,0 1-35 0,0-1 10 16,0-1-22-16,0-1 8 0,0-1-21 0,0-1-11 16,0-1-18-16,0-2 13 0,0-1-21 15,0 1-2-15,0-7-33 0,0 7-28 0,0-7 3 16,0 8-123-16,0-8-61 0,0 0-140 0,4 8 25 16,3-10 21-16,-4-1-19 0,10-6 7 15</inkml:trace>
  <inkml:trace contextRef="#ctx0" brushRef="#br0" timeOffset="111070.84">7701 15926 374 0,'-1'-1'172'0,"1"0"-34"0,0 1-20 0,0 1-22 0,-2-1 14 0,1 1-39 16,1 2 18-16,0-2 8 0,-1 3-3 15,2 0 0-15,-2-1 7 0,1 3 0 0,-1-2-6 16,-1 4-15-16,2 2 11 0,0 5-4 0,0 5 1 16,-6 17-15-16,2-16 17 0,0 0-12 15,2-4-1-15,-1 3-3 0,3 0-13 16,-1-6 1-16,0 2-6 0,-1-3-12 0,2-3 1 15,-2-1-6-15,-1-2-14 0,3 1 11 0,-1-2-5 16,0-2-8-16,-1-1 6 0,2 1-14 0,0 0 0 16,0-1-22-16,0 1-24 0,-1-1-31 15,1-2-26-15,-3 0 8 0,3-1-151 0,-1-2-114 16,0 1-10-16,1-1 23 0,-3-2 24 0,2 3 0 16,-3-3 2-16</inkml:trace>
  <inkml:trace contextRef="#ctx0" brushRef="#br0" timeOffset="111320.7">7537 16140 448 0,'-2'0'192'0,"-1"0"-39"0,3 0 15 0,-1-2-27 0,2 1 7 0,2 1-3 0,-1-3-1 16,5 2 5-16,-2-1-12 0,4 1-21 0,7-1 1 15,2-2-20-15,-1 2-23 0,1-1 8 0,-3-1-7 16,-1 4-14-16,4-2-1 0,-3-4-11 16,-2 4 0-16,-3-1-11 0,7 0-18 15,-5-1-5-15,-2-1-57 0,4-1-23 0,4 0 7 16,-3 0-117-16,-2-3-130 0,0-3-53 0,2 4 20 16,-1-1 22-16,-1-1 14 0,-2 1 19 0</inkml:trace>
  <inkml:trace contextRef="#ctx0" brushRef="#br0" timeOffset="111804.36">8087 15901 244 0,'3'4'187'0,"0"-2"22"0,-1 4-33 0,0-1 13 0,1 2-35 0,-2-2 1 0,-2 13-26 0,1-12-14 16,0 5 2-16,-16 13-10 0,9-12-10 0,-2 0-7 16,1-1-17-16,-1-1 0 0,-2 0-9 15,2-2-16-15,1-1 4 0,1-2-2 16,1 0 0-16,1-1-7 0,1-3-6 0,-1 1 10 16,3 0-13-16,-2-1 4 0,0-1-11 0,4 0 7 15,0 0-10-15,0 0-9 0,0 0 1 0,-8 0 8 16,-1-11-8-16,9 8-1 0,-1 1 2 15,1-2 7-15,-1 0-12 0,1-1-8 0,0 0-6 16,2 1 15-16,-2 0-4 0,3-2 8 16,5-5-18-16,-3 3 9 0,1 0-8 0,-2 1 13 15,0 1-15-15,1 2 2 0,-1-2 1 0,0 2 7 16,8-1-2-16,1-2-3 0,-4 4 9 0,-1-2-3 16,-1 2-8-16,1-1 3 0,-1 2-9 15,1-1 10-15,-1 1-12 0,8-3 11 0,-2 1-16 16,-3 1 16-16,-1 1-13 0,1 2 6 15,-3-3 8-15,-1 2-3 0,9-4-7 0,-3 5 15 16,-2-2-13-16,-1 1 0 0,-1-2-1 16,-2 3-5-16,0-1-14 0,0-1-84 0,-1 2 10 15,0-1-208-15,0-2-86 0,0 3 30 0,0-2 35 16,-2 2-1-16,2-3 53 0,-2 3-2 16</inkml:trace>
  <inkml:trace contextRef="#ctx0" brushRef="#br0" timeOffset="112186.64">8413 15931 419 0,'5'5'204'0,"2"0"-11"0,-4 2-13 0,-3-1-28 0,2 0-1 0,-4 1-12 0,2 0-3 0,0 3-5 0,-10 11-7 16,6-13-17-16,2-2-11 0,1 0-9 0,-5 0-3 15,5-3-14-15,1-3-24 0,0 0-1 0,0 0-3 16,0 7 10-16,0-7-10 0,0 7-6 16,0-7 6-16,0 0-5 0,0 7-6 0,0-7 1 15,0 0 1-15,0 7 2 0,0-7-18 16,0 0 8-16,0 0-6 0,0 0 13 0,0 6 5 15,0-6-14-15,0 0 2 0,-1 7-12 0,6-8 4 16,0 2 2-16,0-2-3 0,2-1 6 0,-1 0-8 16,-1 1-17-16,10-6-21 0,0-1-49 15,-4-2-27-15,2 0 10 0,-6-1-224 0,3 1 26 16,1 1 20-16,-7-2-69 0,0 2-14 0,-4 1 34 16,2 1 55-16</inkml:trace>
  <inkml:trace contextRef="#ctx0" brushRef="#br0" timeOffset="112536.71">8559 15790 612 0,'2'1'189'0,"2"5"-29"0,-2-4 3 0,1 3-28 0,4-2-27 0,-6 2 1 0,1-1-5 0,2 0-16 16,-2 1-13-16,0-1-23 0,0 0 8 16,1-1-8-16,0 0 24 0,-2-1 7 0,2 2 0 15,-2-1 7-15,3-2 4 0,0-1-13 0,-4 0-2 16,0 0-9-16,6 0-14 0,-6 0-1 16,28-18 6-16,-19 9-21 0,0-3-1 0,1 0-6 15,-2-2-5-15,-5 4 4 0,6-4-15 16,-3 2-8-16,-2 1-7 0,-3 1-2 0,3 5 2 15,0-1 2-15,-4 2-10 0,1 1-9 0,0-1-21 16,1 3 1-16,-2 1-27 0,0 0-49 0,-7 0 10 16,5 1-108-16,-12 5-140 0,-1 2-4 15,-2 2 28-15,1 1-8 0,0 1 19 0,-2 5 70 16</inkml:trace>
  <inkml:trace contextRef="#ctx0" brushRef="#br0" timeOffset="112936.48">7769 16224 239 0,'-4'3'207'0,"1"-2"-15"0,3 0 36 16,3 0-22-16,0 0-13 0,0 1-27 0,5-2 7 0,11 0-5 0,-9 0-15 16,7 0-27-16,3 0-5 0,3 0-4 0,2 0-6 15,4 0-27-15,2 0 5 0,1 0 2 0,1 0-16 16,1 0-20-16,29-11 17 0,-30 8-21 16,-5-1 5-16,4-2-9 0,0 3-12 0,-3-1-7 15,0-1 13-15,-1 1-18 0,-3 1 15 0,-4 0-9 16,0-1-5-16,-9-2 10 0,6 2-14 15,-6 0 0-15,-2 0-5 0,-1 3 0 0,-4-1 21 16,0-1-14-16,0 1 4 0,-1 1-9 16,-1 1-2-16,1-1 6 0,1 0-39 0,-3 1-35 15,1-2-30-15,-2 2-59 0,2 0 13 0,-1-2-268 16,-1 2-7-16,-1 0 31 0,0 0 4 0,0 0 64 16,6 2 11-16,-8 1-32 0</inkml:trace>
  <inkml:trace contextRef="#ctx0" brushRef="#br0" timeOffset="113953.31">8172 16378 502 0,'-2'1'214'0,"-2"0"-25"0,3 0-17 0,0-1-8 0,-2 2-7 0,2-1-14 0,-2-1-14 16,3 0 4-16,-1 0-12 0,0 0 3 0,1 3-7 16,-1-3-3-16,1 0-20 0,-2 0 15 15,1 1-6-15,1-1-27 0,3-2-5 0,-3 0-9 16,0 1-8-16,1-1-4 0,0 2-8 0,-1-1 13 15,1 1-18-15,1-1-7 0,0 0 0 16,-2 1-7-16,3 0-8 0,-1-1 2 0,1 2-3 16,2 0 5-16,-3 0-9 0,11 7 6 0,-5-3-2 15,0-1 13-15,-5 1-25 0,1 1 6 16,5 5 4-16,-5-2-10 0,6 3 19 0,-8-3-17 16,0 1 3-16,-1-2-7 0,1-1 1 15,-1 1 4-15,-1 0 5 0,1-3-11 0,-1 2-4 16,2-2 10-16,-2-5 6 0,0 0 4 0,0 9 0 15,0-3-15-15,0-6-2 0,0 7-5 16,0-7 10-16,0 7-1 0,0-7-5 0,0 6 21 16,0-6 2-16,0 0-1 0,0 7 14 0,0-7-23 15,0 0 21-15,0 6-21 0,0-6 16 0,0 0 1 16,-3 6 7-16,4-9-24 0,1 0-7 16,-2 0 22-16,1-1-24 0,1-1 12 0,2 0-9 15,3-10-5-15,2 1 1 0,0 0 18 0,-2 1-3 16,1 0-26-16,2-1 5 0,-1 2-1 15,-1 0 22-15,1 5-10 0,-4 1-18 0,1 0 13 16,-2 0-19-16,0 2 1 0,-1 0 10 16,3 0 16-16,-1 2-6 0,0 0-19 0,-1-1 12 15,-2 0-7-15,2 0 17 0,-1 2-6 16,-1 0-3-16,2-1-14 0,3 0 0 0,-5 1 3 16,-2 1 1-16,0 0-9 0,7 0 12 0,-7 0 14 15,6 0-13-15,-6 0-4 0,8 0 14 0,3 13 10 16,-10-8-20-16,3-2-2 0,-2 4 8 15,4 6-6-15,-3-1 1 0,0-2 11 0,-3-2-9 16,0 1 10-16,0-1-9 0,3 0-1 16,-3-8 16-16,0 0-7 0,0 9-5 0,0-2 11 15,0-1-15-15,0-6 0 0,0 7 4 0,0-7 0 16,0 9 14-16,0-9-3 0,0 6-12 16,0-6-1-16,0 6 10 0,0-6-6 15,0 0 14-15,0 8-3 0,0-8-13 0,0 0 7 16,0 0 14-16,0 0-27 0,6 12 4 0,-1-12 3 15,-1-2 6-15,1 2 5 0,1 0-7 16,-3 0-3-16,4 0 14 0,-4 2-7 0,4-1-6 16,-7-1 0-16,0 0-6 0,8 0 3 0,-8 0-1 15,14 8-7-15,-11-5 8 0,-3 3 1 0,0-1 13 16,0 0-19-16,-1 1 14 0,0 0 2 16,0 1-24-16,-7 5 13 0,3 0 9 0,0 0 3 15,0-3-6-15,2-1-9 0,0-4 0 16,2 1-2-16,-1-2 3 0,2 1-1 0,-2-2 23 15,1-1-17-15,1 2 16 0,0-3-8 16,0 0-1-16,10 0 12 0,-5-1-16 0,2-2 3 16,9-1 8-16,-1-2-16 0,1 1 0 0,0-2-10 15,-3-1-34-15,-1-1-57 0,-2-2-64 16,0 0 15-16,1-3-275 0,-2 0 28 0,0-1 54 16,0 1 11-16,0-7 23 0,2 4 10 0,-2-2 39 15</inkml:trace>
  <inkml:trace contextRef="#ctx0" brushRef="#br0" timeOffset="114652.62">7894 15595 529 0,'-1'-1'167'0,"1"0"-11"0,1 1-37 0,3 0-6 0,0 0-9 0,2 1-34 0,14 0 14 16,-8-1-1-16,6 0 12 0,4 0-11 0,5 0-12 15,31 9-9-15,-21-8 6 0,-5 0-19 0,0 2 11 16,0-1-32-16,2-1 20 0,0 3-16 16,-2 0 4-16,-1-2 1 0,-6 0-5 0,0-1-16 15,-2 1 1-15,-7 0 1 0,0-2 12 16,-7 1-10-16,-9-1 2 0,6 0-13 0,-6 0 24 16,10 0-12-16,-10 0 3 0,7 0-2 15,-7 0 6-15,6 0 1 0,-6 0 5 0,0 0-17 16,6 0 12-16,-6 0-11 0,9 0-1 0,-9 0 2 15,0 0-11-15,0 0-47 0,0 0-23 0,7 0 7 16,-7 0-310-16,0 0-25 0,6 0 44 16,-6 0 44-16,0 0 12 0,0 0-28 0</inkml:trace>
  <inkml:trace contextRef="#ctx0" brushRef="#br0" timeOffset="115767.87">9366 16267 320 0,'0'-15'304'0,"0"15"-53"0,0 0-33 0,0 0-36 0,0 0-11 15,0 0-24-15,0 0-34 0,0 0-1 0,0-12-11 16,0 12-13-16,0 0-12 0,0 0-5 16,0 0 0-16,0 0 8 0,7 0-11 0,-4 5 5 15,2 12-9-15,-3 0-6 0,-2-8-8 16,0 5-6-16,-17 24-5 0,4-19-46 0,-8 0-40 15,0 3 4-15,-4-3-225 0,0-1-122 0,2-3 12 16,0 0 59-16,0-2-19 0,0 0 45 0,4-1-1 16</inkml:trace>
  <inkml:trace contextRef="#ctx0" brushRef="#br0" timeOffset="117750.48">10695 15974 287 0,'0'0'233'0,"-13"0"-46"0,13 0-32 0,0 0 14 0,0 0-62 0,0 0 11 0,0 0-32 0,0 0 10 16,0 0 17-16,0 0-27 0,0 0 2 16,0 0-3-16,0 0-32 0,0-14 17 0,0 14 0 15,0 0-21-15,0 0 4 0,0 0 11 16,0 0-12-16,0 0-3 0,0 0-10 0,0 0 0 15,0 0-8-15,0 0-4 0,0 0-1 0,0 0-5 16,0 0-6-16,0-12 5 0,0 12-3 16,-20-17-5-16,23 15-4 0,-2-1 4 0,2 1-2 15,0 0 2-15,0 0-11 0,1 0-5 16,-2-1 4-16,5 1 1 0,-1 0-17 0,0 1 10 16,2-2 9-16,9 3-16 0,-1-2 21 0,-2 1-12 15,0 1 4-15,-6 0-4 0,4 0-8 16,13 14-4-16,-11-7-4 0,0 2 3 0,-6 5 19 15,-2-3-21-15,-3 2 19 0,-1 3-4 0,0 1 6 16,-2-8-10-16,0 5 28 0,-21 17-9 16,10-12 3-16,-3-2 6 0,-2 1-1 0,-2-5-11 15,3 5 10-15,-1-5 6 0,-1 2-22 0,0-4 7 16,2-3 7-16,2 3-7 0,2-2-1 16,3-3 13-16,0-4-8 0,4 2 0 0,1-2 4 15,-1 2 2-15,1-4-2 0,1 1-7 16,-1 0 9-16,3 1 14 0,0-2-10 0,0-4-2 15,5 0 2-15,4-4-20 0,4-3 5 16,0-1 4-16,0-2-14 0,2 3 7 0,-2-3-1 16,1 0-7-16,-1 1 1 0,-1-2-2 0,2 0 1 15,0 0 2-15,-2 0-6 0,-2-1-2 16,1 3 5-16,-3-2-10 0,4 4 1 0,-3-3 0 16,-4 5 7-16,-1 0-1 0,-1 2-9 0,0 1 6 15,-2 1 6-15,3-1-12 0,-2 3 9 0,-1 0-4 16,1 1 6-16,0 0 3 0,-2-2-8 15,3 1-13-15,-3 1 12 0,0 0-5 16,0 0-11-16,0 2 4 0,-3 4 2 0,1 1-18 16,0-1 34-16,-1 0-12 0,-3 13 7 0,-2-4-11 15,4 4 17-15,-5-2 11 0,4 0 0 16,-1 1-7-16,3 0 3 0,-1-3 2 0,3-3-4 16,-2-2 3-16,2 1 6 0,1-9-7 0,0 6-7 15,0 1-7-15,0-7-10 0,11 16-37 16,3-5 4-16,-4-4-129 0,-4-4-74 0,5-3-101 15,-3 2 24-15,10-2 12 0,3 2 29 16,-15-2-13-16</inkml:trace>
  <inkml:trace contextRef="#ctx0" brushRef="#br0" timeOffset="118036.73">11100 16065 413 0,'2'-2'197'0,"-1"1"-31"0,0-1-21 0,1 1-56 0,-1 1 36 16,0-2-26-16,0 4-4 0,2-4-11 16,-2 4 18-16,1 1-2 0,0 0-8 0,-1 2-6 15,1 0 7-15,0 1-8 0,-2 2-10 16,0-2-5-16,2 1 4 0,0 14-11 0,-1-1 6 16,3-4-13-16,-4-8 5 0,0 2-15 15,0 0 4-15,0-2-4 0,0 1-7 16,0 0-1-16,0-3-4 0,0 0-9 0,0-6 4 15,0 9-6-15,0-3-19 0,0-6-11 16,0 7-40-16,0-7-54 0,0 0 12 0,0 0-249 16,-6 9-11-16,6-10-27 0,-1-2 90 15,-1 0-9-15,0-2 12 0</inkml:trace>
  <inkml:trace contextRef="#ctx0" brushRef="#br0" timeOffset="118499.96">10711 15811 567 0,'-3'1'177'0,"0"-1"-16"0,1 0-25 0,-1 2-11 0,0-1-28 15,1-1-23-15,1 0 7 0,0 1-16 0,1 1 8 16,0-2 9-16,0 1-21 0,1 2-14 0,2-3 8 15,1 1-11-15,0 0-6 0,2 0 17 16,-1-1-14-16,1 0-13 0,-1 0-9 16,4 0 13-16,0-1-14 0,0 1 13 0,4 0-14 15,-2 0 18-15,3 0-5 0,-5 0-31 0,2 0 6 16,-1 0 8-16,17-10 6 0,-15 7-6 16,-1 1 5-16,-2 0-8 0,-2 1 5 15,1-1-19-15,0 0 14 0,-2 1-4 0,0 1 5 16,-1-2-15-16,-5 2-38 0,7 0-33 0,-1 0 8 15,1 0-198-15,0 0-61 0,7 0 6 0,2 0 16 16,-1 0 9-16</inkml:trace>
  <inkml:trace contextRef="#ctx0" brushRef="#br0" timeOffset="118833.57">11498 16017 541 0,'5'1'186'0,"-4"1"-28"0,2 0-27 0,-2 0-19 0,2-1 10 0,-1 0-19 15,0 1 1-15,0 0-5 0,2 1 8 0,1-2-17 16,1-1 2-16,1 3-7 0,8 1-2 16,4 2 1-16,-7-4-19 0,-1 0-15 15,-2-1 7-15,0-1-13 0,0 0-2 0,0 0 0 16,-1 0-7-16,2 0-20 0,2 0-7 0,2 0-30 16,1 0-75-16,18-14 11 0,-18 7-265 15,1 0 2-15,-1 2 23 0,1 0 22 0,-5 0 38 16</inkml:trace>
  <inkml:trace contextRef="#ctx0" brushRef="#br0" timeOffset="119432.79">11820 15910 550 0,'3'-1'131'0,"2"-1"13"0,1 2-2 0,-1 3 2 0,0-2-21 0,2 2 19 0,5 7-22 16,-2-1-17-16,0 2 6 0,-4 2-13 0,0 4-1 15,-4 0-42-15,-1-1 20 0,-1-5-16 16,0 2-2-16,0 5-11 0,0 0 7 0,-13 16-5 16,8-16-1-16,1-3-8 0,1-1-5 0,-5 2-8 15,3-6-15-15,1-3 19 0,2 0-9 0,2-2-13 16,-3 0 14-16,0-3-1 0,3 2-3 15,-1-2-2-15,-2-1 8 0,2 4 10 0,0-5 5 16,1 0-3-16,2-1-5 0,1-3-10 16,0 1 5-16,1-1-8 0,1-6-2 0,7-6-15 15,0-1 17-15,-2 1-13 0,3-1-3 0,-2-5 3 16,3 3-10-16,-3-2 8 0,0 0 1 0,-1 3-5 16,1-1 4-16,-4-2-4 0,1 5-17 15,0 0 9-15,-5 5 11 0,4-2-2 16,-3 4-12-16,-2 1 17 0,1 2-1 0,0 0-9 15,-2 1 3-15,2 2 6 0,-3 1-6 0,3-2 11 16,-3 3-14-16,1-1-8 0,1 0-6 16,-2 0-3-16,1 1-4 0,-1 1 4 0,0 0 10 15,0 7-8-15,0-4 6 0,-1 2-4 0,1 1 15 16,-6 10-6-16,3-5 1 0,2 6-2 16,-2 1 4-16,-1 2-1 0,1-1 18 0,3 0 7 15,0-11 8-15,0 5-6 0,0-2-1 16,0 0 1-16,0-1-3 0,0-1 3 0,0-1-11 15,0-1 7-15,0-1-5 0,0-6 1 0,0 9-17 16,14 4 13-16,-12-9 4 0,2 0-10 16,-2-1-6-16,-1 0-16 0,5-2-21 0,-4 0-38 15,3-2 7-15,-2 0-156 0,1-1-135 0,2-2 15 16,-1 0 14-16,4-3 18 0,-2-3 7 16</inkml:trace>
  <inkml:trace contextRef="#ctx0" brushRef="#br0" timeOffset="119766.66">11810 15806 448 0,'0'1'154'0,"1"4"20"0,2-1-29 0,-1-1-21 0,4 1 0 0,-3-1 1 0,9 5-24 0,-2-2-3 16,-1-1-29-16,0-1 2 0,6 1-10 0,-3-2 18 15,1 1-10-15,-4-2-4 0,-2-1-37 0,3 0 17 16,8 1-19-16,-2-1 10 0,-16-1-44 15,13 0-35-15,3 0 4 0,9-13-199 0,-8 6-93 16,-2-1 33-16,4-1-10 0,-7 1 17 16</inkml:trace>
  <inkml:trace contextRef="#ctx0" brushRef="#br0" timeOffset="120033.67">12328 15760 386 0,'19'10'202'0,"-1"1"-36"0,2 5 1 0,-1-1-27 0,1 3 10 0,-2 0-28 0,-1 2 1 16,-2 1-6-16,1 3 2 0,-2-1-8 16,1 3-4-16,0 0-18 0,-6 0-6 0,-1 0-2 15,-5 4-1-15,-3 0-24 0,3 0 0 0,-3-16 7 16,-13 28-4-16,5-19-20 0,-3 1 1 15,-3-5-13-15,-4 1-37 0,1-2-19 0,-6-4-71 16,1-3 9-16,-5-1-281 0,2-2 16 16,1-3 34-16,-4 0 16 0,3-3-2 0,0 0 41 15</inkml:trace>
  <inkml:trace contextRef="#ctx0" brushRef="#br0" timeOffset="120632.51">10773 15652 280 0,'-9'-12'217'0,"0"2"-48"0,-2 2-39 0,-1 2-6 0,-4 5-13 0,4 1-15 0,-7 0-38 16,-26 19 13-16,22-6-2 0,0 3 4 15,-4 5-8-15,3 4-10 0,-3 2 28 0,0 2-14 16,3 1-25-16,-1 2-1 0,3 2 20 0,3 0 3 16,-1 4-4-16,5-3 3 0,1 1-8 15,2-2 0-15,5 1 2 0,1-2-10 0,3 1 3 16,3-17 1-16,0 9-14 0,13 31 1 16,-4-25 5-16,4-2-15 0,3-1 16 0,7-2-7 15,0-2-10-15,3-3-14 0,3 0-13 0,2-6-24 16,2-3-58-16,5 1 7 0,-1-2-197 0,3-6-109 15,4-3 31-15,3-3 25 0,-23 0 16 16,12 0 30-16</inkml:trace>
  <inkml:trace contextRef="#ctx0" brushRef="#br0" timeOffset="121516.3">13150 15824 718 0,'0'-13'239'0,"0"13"-21"0,0 0-22 0,0 0-23 0,0 0-23 16,0 0-21-16,0 0-23 0,0-12-3 0,0 12-12 15,0 0-13-15,0 0-1 0,0 0-6 0,-9 13-14 16,2 6 0-16,-1 1 8 0,1 2-6 16,1 2-17-16,-1 1 12 0,0 0-6 0,2 1-8 15,-2-1 5-15,2 1-3 0,1 1 10 16,-1-2-7-16,0 0 24 0,1-1-28 0,2-2 14 16,-1-4-16-16,-1 1 0 0,2-3 18 0,0-3-16 15,0-4 5-15,1-2-14 0,-1 0-5 16,2-3-12-16,-2 0-12 0,2 0-27 0,0-2-29 15,-3 0-78-15,2-2 13 0,1 0-253 16,0 0-29-16,0 0 28 0,-10 0 24 0,-1-9 51 16,8 6-44-16,-4-12 22 0,0 7 41 15</inkml:trace>
  <inkml:trace contextRef="#ctx0" brushRef="#br0" timeOffset="121814.79">12828 16015 244 0,'0'-1'319'0,"-2"-1"-61"0,1 2-15 0,0-3-37 0,1 1-24 0,-3 1-20 0,2 0-12 0,5 1-17 15,-2-1-2-15,3 1-12 0,1-3-8 16,3 3-17-16,10-2-13 0,0 1-11 0,4 0-2 15,1-2-3-15,2 3-12 0,1 0-13 0,-13 0 4 16,6 0 0-16,4 0-1 0,3 0-12 16,2 0-16-16,-1 0-7 0,0 0-19 15,-3 0-60-15,1 0-30 0,3 0 11 0,-3 0-212 0,2 0-103 16,24-10 60-16,-26 6 16 0,1-1 12 16,1-1 24-16,-5-1 17 0</inkml:trace>
  <inkml:trace contextRef="#ctx0" brushRef="#br0" timeOffset="122531.18">13742 15801 354 0,'1'3'185'0,"0"-2"-41"0,3 1 3 0,-3 1-29 15,3-1 11-15,8 6-32 0,3-1 10 0,2 0-25 16,-1-2-13-16,2 0 12 0,1-2-10 16,2-2-1-16,-3 0-23 0,0 1 9 0,-8-2 1 15,3 0-20-15,2 0 17 0,-3 0-2 0,-1 0 5 16,-2 0 0-16,0 0 5 0,-4 0-7 16,9-10-3-16,-10 8-7 0,-1 1 1 15,-1-1-6-15,2 0-1 0,-1 1-6 0,-2-2 6 16,3 2-7-16,-2-1 3 0,-1 1-15 15,2-1-9-15,-2 1-4 0,2 1 18 0,-3-1-14 16,0 1-16-16,0 4 18 0,-1 0-13 0,-2 0 3 16,0 1 16-16,2 1-9 0,-9 10-10 15,4-1 17-15,-1 2 4 0,-2-3-1 16,0 4 12-16,0 2-11 0,2-1 10 0,-3 0-6 0,-1-1 2 16,1 3 4-16,-4-3 0 0,1 2-3 15,-3-1 9-15,-1 0-10 0,-1-2 5 0,0-1 9 16,-4 1-6-16,2-2-10 0,1 0 1 15,-3-3-4-15,0-2-12 0,-2 2-1 0,3-4 2 16,1 2 3-16,2-2 12 0,-1-2-17 16,1-1 4-16,3 0 5 0,1-3 4 0,5 1-10 15,0-1-6-15,1-1 1 0,1-1-1 16,3 0 6-16,4 0 3 0,0 0-11 0,0 0 14 16,-8 0-3-16,8 0 5 0,-13-10-26 0,11 6 18 15,0 0-14-15,2 1 13 0,4-1 8 0,-4 0-23 16,3-1 1-16,7-5 0 0,-6 1 8 15,7-2-19-15,-1 6 22 0,1-2 5 0,3-1-20 16,-3 4 10-16,3-1 5 0,3 1-21 16,2 3 20-16,-2-1-5 0,2 2-14 0,-11 0 18 15,3 0 6-15,7 0-19 0,-1 0 2 16,18 15-8-16,-17-9 8 0,-2 1 12 0,-6-4 2 16,3 4-5-16,-3-1-9 0,-2 1 6 0,-2-2-9 15,1 0 22-15,-3 0-26 0,0 0 3 16,1-1 1-16,-2-1 4 0,1 1 12 15,1 0-17-15,-2 0-5 0,0-1-35 0,2 1-34 16,-1 0-46-16,10 3 12 0,-1-4-148 0,-4 1-116 16,4 0-26-16,0-1 60 0,2 3 15 0,-2-5 22 15,-3 1 13-15,2-2-3 0</inkml:trace>
  <inkml:trace contextRef="#ctx0" brushRef="#br0" timeOffset="123148.82">14317 16178 217 0,'0'-3'306'0,"1"1"-75"0,-1-1-21 0,2 1-33 0,-1-1-29 0,-1 2-3 15,0 0-14-15,0 0-12 0,0-2-11 16,0 1 1-16,0 0-21 0,1 1-4 0,-1 1-10 15,0 0 11-15,-1 0-14 0,1 1 2 0,-1 1-17 16,-2 2-5-16,2-2 8 0,-3 0-5 16,1 3 1-16,1-1-12 0,-8 8 5 0,1-1-7 15,0-3-5-15,-1 2-3 0,1 2 4 0,-3-2-6 16,6-2 7-16,-4 3-10 0,3-3-2 16,1 0-3-16,0-2-6 0,-4 6 0 0,4-5 6 15,-3 2-13-15,-2 0 10 0,4 0-10 16,1-3 8-16,-1 1 9 0,-4 3 7 0,2-5-24 15,0 6 6-15,-1-7 8 0,-3 3-18 16,4-3 12-16,2 1-11 0,0-4-6 0,-1 2 26 16,3 0-22-16,0-3 2 0,1 2-5 0,1-2 23 15,-1 1-4-15,1-1-26 0,-1 0 3 16,0 0 5-16,4 0-3 0,0 0 11 0,0 0 6 16,-10-10-9-16,9 5-8 0,-1 1 15 15,1-1-15-15,1 1 7 0,-2 0-13 16,2-3 25-16,2 2-21 0,-2 5-6 0,0-6 20 15,0 6-11-15,0-9-5 0,16-11 10 0,-11 10 0 16,-1 3-1-16,2 0-9 0,4-2-5 16,-1 5 9-16,-2 1-2 0,0 1-2 0,1 0-3 15,-2 2-2-15,-6 0 2 0,13 0 6 16,14 10 9-16,-12-3-14 0,-1 3 11 0,2-5-12 16,-5 5 18-16,3 0-9 0,2-2 0 0,-4 5-2 15,-3-7 8-15,4 3 4 0,-3-2-23 16,2 2 8-16,-3-4 13 0,0 0-7 0,-3 1-6 15,-1-3-1-15,2-1-10 0,-2 1-60 0,1-1-70 16,-1-2 15-16,0 0-316 0,-1 0 31 16,0 0 52-16,0 0 22 0,-4 0-10 0,0 0 55 15,0 0 27-15</inkml:trace>
  <inkml:trace contextRef="#ctx0" brushRef="#br0" timeOffset="128695.55">14582 16354 589 0,'0'0'232'0,"0"0"-41"0,0 0-8 0,0 0-12 0,0 0-11 0,0 0-11 0,0 0-31 15,0 0-6-15,-14 0-12 0,14 0-9 16,0 0-6-16,0 0-7 0,0 0-1 0,0 0-9 15,0 0-15-15,0 0-18 0,0 0 11 0,0 0-1 16,0 0-7-16,0 0 6 0,0 0-5 0,0 0 2 16,0 0-17-16,-2 9 4 0,8 6-4 15,0 0 0-15,-1 1 4 0,3-1 0 0,-1 2 6 16,1 1-12-16,2-2 4 0,-1 2-3 16,2 1 14-16,1 1-17 0,-3-4 16 0,4 3-19 15,0-2 2-15,-4 1 0 0,2-1-1 0,2 0-8 16,-3 1-4-16,0-3 4 0,2-1-3 0,-2-2 0 15,2 2-7-15,-3-1 18 0,0-2-13 16,-2-2 4-16,0-2-6 0,-2-1-1 0,1-3 2 16,-2 2 9-16,0 0-18 0,1-1 5 15,-4-1 4-15,3 0-5 0,-1 1 5 0,-2-3-6 16,3 2 6-16,-3-2 9 0,0 0-5 16,1 1-9-16,-1 0 5 0,0-1 18 0,0-1-11 15,1 0 6-15,-2 0-15 0,0 0 11 16,0 0-16-16,9-10 13 0,-7 5 12 0,-1 0-4 15,3-11-18-15,0 3 13 0,-1 0-17 16,-1-6 1-16,-2 5 3 0,3-5 7 0,-3 9 7 16,0-5-23-16,0-1-1 0,0-3 15 0,0-1-15 15,0 0-7-15,0-1 3 0,0 1 11 16,0-1-7-16,0 1-6 0,0 0-5 0,0-1-8 16,0 1 8-16,0 1 2 0,0-1-2 0,10-19-6 15,-8 21 4-15,1-3 2 0,0 3-4 16,-2-3 2-16,0 3-4 0,2-1 6 0,-1 0-4 15,0-1-1-15,0 2-8 0,1 2 12 16,-3 7 3-16,0-5 9 0,0 0 0 0,0-2-8 0,0-2-3 16,0 2-8-16,0 0 12 0,0-1-4 15,0 1 1-15,0 1 14 0,0 1-4 0,0 2-7 16,0 0-7-16,0 3 2 0,0-4 9 16,0-2-3-16,0 1-8 0,0 1 6 0,0 1 2 15,6-2-12-15,-6-1 15 0,0 3 9 16,0-3-13-16,0 0 5 0,0 4-3 0,0-1 11 15,0 2 2-15,0 0-19 0,0 0-10 0,0 2 12 16,0-6 4-16,0-4-23 0,0 3 17 16,0-1 8-16,0 2 0 0,0 2 10 0,0 3-3 15,0-1-4-15,0 1-8 0,0-3-16 16,0 0 19-16,0 2-16 0,0 0 32 0,0 3-8 16,0 7 13-16,0-9-15 0,0 9 1 0,0-8 4 15,0 8 9-15,0-5-6 0,0 5-9 16,0-8 0-16,0 8 10 0,0-7-4 0,0 7-1 15,0-8-3-15,0 8 6 0,0-8 1 16,0 8 0-16,0-7-16 0,0 7 20 0,0-7-6 16,0 7 1-16,0 0-18 0,0-7 16 0,0 7-24 15,0 0 27-15,0-8-6 0,0 8 19 0,0 0-4 16,0 0-9-16,0-7 4 0,0 7-3 16,0 0 2-16,0 0-8 0,0-7 15 0,0 7-9 15,0 0 12-15,0 0-26 0,0 0-11 16,0 0 22-16,0-7 3 0,0 7-15 0,0 0 29 15,0 0-44-15,0 0 33 0,0 0-27 0,0 0 40 16,0 0-36-16,0 0 19 0,0 0-6 0,0 0 6 16,0 0 12-16,0 0-16 0,0 0 10 15,0-6 9-15,0 6-43 0,0 0 28 0,0 0 9 16,5-7-14-16,-5 6-20 0,0 1 25 16,0 0 8-16,0 0-6 0,0 0-9 0,-1 0 4 15,2 0-12-15,-1-1 19 0,-1 1-2 0,1 0-7 16,0 0 3-16,0 1 2 0,1-2-1 15,2 1 8-15,-1 0-14 0,2-1 4 0,1-1 1 16,-1 2-35-16,0 0 50 0,0 0-19 16,1 0-25-16,1 0 16 0,-1 0 16 0,2 0-19 15,-7 0-6-15,6 0 21 0,3 0-18 0,3 0 19 16,22-5 9-16,-20 3-9 0,-1 2 16 0,-1-1-14 16,4-2 5-16,-2 3-28 0,-4 0 37 15,10 0-11-15,-6-1-14 0,-3 1-2 0,-2 0 13 16,1 0-20-16,1 0 19 0,-4 0-22 15,16 0 8-15,-4 0 23 0,-2 0-20 0,2-3 20 16,-1 2-5-16,-1 1 6 0,3-2-8 0,0-1-3 16,1 3-14-16,1-2 18 0,-1 2-7 15,1-2-15-15,-2 0 24 0,-1 1-23 16,-4 1 1-16,4-2 1 0,1 2 28 0,-1-3 13 16,-5 3-1-16,-6 0-29 0,2 0 3 0,2 0 15 15,8 0-5-15,-2 0 2 0,2 0-6 16,2 0-29-16,-3 0 44 0,3 0-24 0,-1 0 3 15,0 0 0-15,1 0 0 0,2 0-18 16,22-12 13-16,-23 11 2 0,-12 1 1 0,3 0 6 16,5 0 1-16,2 0-18 0,-1 0 4 0,3 0 17 15,-2 0 11-15,2 0-15 0,3 0-4 16,-1 0-12-16,2 0 21 0,1 0-2 0,1 0-24 16,0 0 3-16,4 0 1 0,-4 0 2 15,38-12 5-15,-37 11 3 0,1-1 18 0,1 1-8 16,0 1-2-16,-1-2-33 0,3 1 3 15,-6 1 22-15,-12 0 1 0,5 0 1 0,4 0 1 16,0 0-1-16,0 0-29 0,0 0 30 0,1 0-33 16,-2 0 39-16,0 0-19 0,-3 0 20 0,-1 0-10 15,2 0 10-15,-3 0-30 0,0 0 32 16,3 0-2-16,-5 0-2 0,3 0-24 0,-3 0 17 16,-2 0 1-16,-2 0 0 0,-2 0 15 15,-2 0-21-15,-1 0 3 0,-2 0 0 0,-6 0 32 16,9 0-2-16,-9 0-15 0,8 0-31 0,-8 0 29 15,8 0 1-15,-8 0-1 0,6 0-1 16,-6 0-4-16,0 0-9 0,9 0 1 0,-9 0 0 16,0 0 27-16,5 0 0 0,-5 0-47 15,0 0 3-15,8 0 1 0,-8 0 4 0,0 0 1 16,0 0 1-16,5 0 25 0,-5 0-20 0,0 0-10 16,0 0-32-16,9-8-159 0,-14 8-85 15,1 0-20-15</inkml:trace>
  <inkml:trace contextRef="#ctx0" brushRef="#br0" timeOffset="130426.75">15458 15801 226 0,'0'0'213'0,"0"0"-40"0,0 0-42 0,0-12 22 0,0 12-54 0,0 0 21 0,0 0-40 0,0 0-5 16,0 0-19-16,0 0 15 0,0 0-32 15,0 0 25-15,0 0-11 0,0 0-15 0,0 0 0 16,0 0-2-16,0 0 14 0,0 0 8 16,-13 0-6-16,13 0 9 0,0 0-11 15,-21 5 0-15,17-1-6 0,-3 8 8 0,1-3-8 16,-4 2-1-16,0 0-5 0,-1 0 5 0,2 1-24 15,-3-2 5-15,0 0 4 0,0 1 6 16,0-2-7-16,1 2 8 0,-1-2-7 0,2-4-7 16,1 0 1-16,0 4-6 0,-1-5-8 0,1-1 11 15,1 1-8-15,2-2 5 0,-2 2-6 16,3-2 9-16,-1-1-3 0,1 0-9 0,0 0 10 16,-1-1-3-16,6 0-10 0,0 0 6 15,-8 0 4-15,8 0-13 0,-11 0 10 0,5 0-2 16,6 0 1-16,-19-10 3 0,14 7-4 0,1 0 6 15,-8-5-14-15,4 1 11 0,1 3-7 0,1-2 0 16,3 0 1-16,0 1-10 0,-2-1 9 16,5 3-8-16,-2-1 12 0,-1 1-2 15,3-1-3-15,-1 0-15 0,0-2 22 0,1 2-12 16,0 4 2-16,0 0-3 0,0-6-5 0,0 6-2 16,0-6-10-16,0 6 23 0,12-16-24 0,-8 14 14 15,0-2-1-15,1 2-1 0,-1-1-1 16,11-3 9-16,-3 2-8 0,3-2 8 0,-1 1-18 15,3 1 12-15,-4 3 0 0,3-3-2 16,2 1-13-16,-4 2 12 0,-3 0 8 0,8-2-9 16,0 3-3-16,1-2 1 0,0 1-7 0,1 0 11 15,0-2 4-15,0 2-4 0,-1-2 0 0,0 3-15 16,-1-1 15-16,-3 0-8 0,-3-1 8 16,0 1 11-16,-3-1-5 0,-10 2 2 0,6 0-10 15,1 0 11-15,1 0 4 0,-8 0-4 0,7 0-6 16,-7 0 3-16,7 0 4 0,-7 0 2 15,9 0 0-15,-9 0-12 0,0 0-9 0,7 0 16 16,-7 0-4-16,0 0 9 0,6 0-18 0,-6 0-35 16,0 0-26-16,0 0 8 0,6 0-94 15,-6 0-92-15,0 0-81 0,0 0 19 0,0 0-20 16,0 0 45-16</inkml:trace>
  <inkml:trace contextRef="#ctx0" brushRef="#br0" timeOffset="130777.83">15679 15831 592 0,'1'0'210'0,"0"0"-48"0,-1 2-32 0,3-2 0 0,-3 1-16 15,4-1-12-15,-4 2-19 0,1 0-7 0,0 0-11 16,0 2 3-16,2-1-19 0,0 1-6 0,-2 0 5 16,7 8-9-16,-6-3 2 0,-1 1-14 15,3-1 3-15,3 3 13 0,-4-1-2 0,-1-2 1 16,2-2 1-16,-4 2-2 0,1-3-3 0,1 0-4 16,0 1 8-16,-1-1-3 0,-1-1-4 15,1 1-1-15,1-1-16 0,-2-1 11 0,1 1-20 16,-1 0 16-16,1 1-7 0,-1-3-4 15,0-3-39-15,0 0-12 0,0 7-59 0,0-7 8 16,0 6-182-16,-11 4-67 0,5-7 7 0,0-2 28 16,1-1-29-16,0 3 24 0</inkml:trace>
  <inkml:trace contextRef="#ctx0" brushRef="#br0" timeOffset="131392.79">15659 15684 215 0,'0'-1'221'0,"-1"-2"-10"0,1 2-29 0,0-2 0 0,0 0-27 16,1 0-21-16,-1-2-26 0,4 1-5 0,-1 0-10 15,9-4-13-15,-6 2 2 0,4 1-43 0,2-1 16 16,2-2-19-16,-5 3-7 0,2-2 20 15,0 2-16-15,0 3-5 0,-2-2-21 0,-1 3 9 16,0-3 0-16,-3 3-7 0,1 1-6 0,-6 0-2 16,0 0-1-16,7 0-14 0,16 11-9 15,-16-5 25-15,-2 2 2 0,0-2-6 0,-3 2-19 16,0-2 28-16,2 0-3 0,-4 2 0 0,0-2 19 16,2 0-15-16,-2 0-8 0,1-2-5 15,-1 1 7-15,2-2 4 0,-1 1-22 0,-1-1 18 16,3 1 2-16,-3 0 5 0,1-1-5 15,-1 0 23-15,1 1-14 0,-1-2 22 0,0 1-15 16,1-2 23-16,1-1-13 0,-2 0 2 0,0 0-2 16,0 0-3-16,23-17-21 0,-14 5 18 0,2-1-8 15,1 0-10-15,-3-1 20 0,-2 0-21 16,2 1 6-16,-2-1-23 0,0 2 24 0,0 0-9 16,-5 5 10-16,2 1-15 0,-1 0-11 15,-1 1 15-15,-1 2-10 0,2-1 8 0,-3 1-1 16,1 0-4-16,1 2-22 0,-1-3 12 0,-1 2-28 15,1 1-1-15,-1-1-25 0,1 2 8 16,-1 0-297-16,-1 0 21 0,0 2 20 0,0 1 25 16,-2 1 53-16</inkml:trace>
  <inkml:trace contextRef="#ctx0" brushRef="#br0" timeOffset="132009.7">14969 16140 589 0,'-1'0'247'0,"-2"-2"-35"0,2 1-24 0,-3 1-23 0,3-1-17 0,0 1-20 0,2-2-7 0,3 2-16 16,2-1-13-16,13-1-10 0,-7 2-8 16,7 0-9-16,5 0-16 0,3 0 4 0,6 0-5 15,2 0-4-15,1 0-12 0,0 0-5 16,2 0 14-16,0 0-22 0,4 0 5 0,2 0 4 15,45 9-13-15,-45-6-4 0,-3-1 5 16,-2-2-7-16,1 2-3 0,0-2-7 0,-24 0 15 16,10 0-4-16,2 0-2 0,0 0 5 0,-2 0-4 15,-2 0-6-15,-4 0 3 0,1 0 3 16,-4 0 6-16,-3 0 0 0,-5 0-3 0,2 0 3 16,-3 0 8-16,-3 0-13 0,5-10 6 0,-7 10-11 15,3-1 5-15,-2 1-6 0,-4 0-5 16,0 0-18-16,0 0-36 0,0 0-48 0,0 0 11 15,0 0-247-15,7 0-34 0,-8 1 49 0,-1 0-1 16,-1 1 34-16,-1-2 15 0</inkml:trace>
  <inkml:trace contextRef="#ctx0" brushRef="#br0" timeOffset="133158.87">15224 16417 526 0,'0'0'214'0,"0"0"-43"0,0 0-3 0,0 0-9 0,0 0-32 15,0 0-2-15,0 0-18 0,0 0-3 16,0 0-1-16,-14-27-25 0,15 25-2 0,-1 0 0 15,2-1-21-15,-2 0-19 0,3 1 6 16,-2-2 3-16,2 2 1 0,-1-1-15 0,5 1-1 16,-4-1-22-16,1 1 29 0,1-1-23 0,-1 2 10 15,0-1-9-15,1 0 9 0,0 0-4 16,0 2-16-16,1-1 23 0,0 1-17 0,0-2-1 16,-6 2 7-16,0 0-9 0,8 0-9 0,-2 0 7 15,-6 0-1-15,9 0 3 0,-9 0-12 16,8 0 11-16,-8 0-1 0,9 0 1 15,1 10 3-15,-5-7 2 0,-2 0-2 0,1 1-18 16,-2 0 7-16,0 1 11 0,1 0-11 0,0 0 5 16,-2 0 3-16,-1 2-4 0,0-2-16 15,1 1-2-15,-1-2 17 0,2 3 6 0,-2-2-3 16,0 1 5-16,1-1-2 0,0 0 3 16,-1-5-11-16,0 0 11 0,0 6 8 0,0-6-6 15,0 7 10-15,0-7-4 0,0 7 6 0,0-7 4 16,0 6-12-16,0-6 10 0,0 6 8 15,0-6 3-15,0 0-5 0,0 0 7 16,0 8 15-16,0-8-23 0,0 0 4 0,0 0 4 16,0 0 17-16,0 0-4 0,4 9-27 15,-2-13-1-15,-2 0 19 0,0 0-29 0,1-1 3 16,1-2-6-16,2-7-4 0,4 0 8 0,1-1 13 16,-7 1-29-16,5 0 8 0,1 0-8 15,-1 1 2-15,1 1 3 0,-1-1-9 0,0 5 2 16,3-2 0-16,-4 1 0 0,0 2 7 0,-1 0-8 15,0 4-5-15,1-1-1 0,-2 0-7 16,2 1 3-16,0 1 5 0,-1 1 0 0,0 0-6 16,2-1 5-16,-2 2-6 0,-5 0 8 0,0 0 3 15,13 0-5-15,15 15 7 0,-18-8-13 16,1 4 17-16,-6-3-6 0,4 3-6 0,-8-2-2 16,1-2 3-16,-1 3 5 0,-1 0 11 15,0-3-13-15,0-7 5 0,0 14-2 0,0-2-4 16,0 2 19-16,0-2-15 0,-10 11-9 15,7-14-25-15,0-3-19 0,1 0-25 0,1-1-36 16,1 1 11-16,0-1-132 0,-4-2-69 16,4 0 21-16,0-3 22 0,0 0-48 0,0 0 3 15,0 0 15-15,0 0 11 0</inkml:trace>
  <inkml:trace contextRef="#ctx0" brushRef="#br0" timeOffset="133409.44">15699 16443 383 0,'1'2'203'0,"1"2"-21"0,-1-1 7 0,2 1-15 0,-3 2-15 0,2 0 6 16,-1 12-25-16,1-6 8 0,0 7-19 0,-2-11 8 16,0 7-8-16,0-1-22 0,0 4-8 15,0 0-10-15,0-1-9 0,0 0-8 0,0 2-1 16,0-3-18-16,-10 16 0 0,7-21-9 0,2-1 11 15,1-2-32-15,0-8-30 0,0 0-27 16,0 8-71-16,0-1 10 0,0-7-174 16,0 0-97-16,0 0 18 0,0 0 25 0,-2 8 12 15,2-10 8-15,0-1 19 0</inkml:trace>
  <inkml:trace contextRef="#ctx0" brushRef="#br0" timeOffset="134174.81">16262 15956 336 0,'0'0'177'0,"0"0"-44"0,0-13 23 0,0 13-39 0,0 0-13 16,0 0-34-16,0 0 32 0,0 0 12 0,0 0 3 15,0 0 15-15,0 0-6 0,-5 9-6 16,3 12 3-16,2-13 4 0,0 6-23 0,0 4-1 16,-9 18-4-16,8-18-6 0,0 2-15 0,1-2-1 15,-6 1-2-15,2 0 1 0,4 0-27 16,-6-3-3-16,6-4-11 0,-3 4 4 0,0-4-9 15,2-2 2-15,-3-2-9 0,3-3-25 16,-1 1-42-16,1-3-25 0,0 1-12 0,1-2-29 16,0 1 9-16,-4-1-184 0,2 0-84 0,0-2 38 15,1 0 1-15,1 0 27 0,0 0 22 0,0 0 25 16</inkml:trace>
  <inkml:trace contextRef="#ctx0" brushRef="#br0" timeOffset="134424.57">16060 16124 274 0,'0'0'206'0,"0"-2"-6"0,2 0-18 0,-1 2-23 0,3-1 2 0,0 0-27 15,3 1-24-15,7-5 0 0,0 3 19 0,-8 2-15 16,4 0-2-16,4 0-26 0,3 0-2 0,1 0-16 15,0 0 0-15,0 0-4 0,0 0-6 16,1 0-1-16,-1 0-33 0,-4 0-40 16,18-13-59-16,-14 10 7 0,-4-1-188 0,4-3-92 15,-3 4 20-15,0-3 11 0,-1 1-14 0,2-1 56 16</inkml:trace>
  <inkml:trace contextRef="#ctx0" brushRef="#br0" timeOffset="134907.57">16746 15934 277 0,'-2'5'214'0,"2"1"-30"0,-8 5 10 0,-1 1-37 0,-1-1-6 0,-2 0-25 15,-2-1-17-15,-1 0-8 0,1-2 0 16,2-2-14-16,-2 4-12 0,4-6-7 0,0-2 3 16,1 1-6-16,4-2 3 0,-2 0-11 15,7-1 2-15,0 0-12 0,-9 0 12 0,1 0-3 16,8 0-4-16,-8 0-9 0,-4-11 4 16,8 10-3-16,3-2-8 0,-1-1 7 0,-1 2-5 15,1 0-10-15,2-2 8 0,0 0-7 16,1 0 6-16,0 0-3 0,3 2 9 0,-3-3-2 15,2 3-6-15,-1-2-9 0,2 0 13 0,0 2 0 16,11-5-14-16,-6 2 6 0,-1 2-18 0,0 0 23 16,7-2-20-16,0 1-3 0,-1 1 9 0,-3 2 8 15,8-1-21-15,-5 0 6 0,-6 1-16 16,2 0 27-16,-1 0-21 0,0 0 10 16,-3 0-18-16,2 1 7 0,-2-2 4 0,-6 2 2 15,0 0-3-15,8 0 11 0,2 0 1 0,-5 0-1 16,-5 0 0-16,9 0-16 0,18-11 13 15,-14 7-15-15,3 0-17 0,0 2-11 0,2-4-33 16,-6 1-41-16,5-1 11 0,0 3-136 16,-2-2-97-16,4-1-91 0,-10 3 54 0,0 1 56 15,-1 0-15-15,-2 0 15 0,-2 2 45 0</inkml:trace>
  <inkml:trace contextRef="#ctx0" brushRef="#br0" timeOffset="135274.41">17017 15884 329 0,'3'0'171'0,"-3"-1"-7"0,4-1-23 0,-2 2-12 0,1-1-16 0,-1 0-33 0,1-1 22 15,1 2-24-15,1-1 5 0,-1 1-23 0,-2 1-13 16,1 2-7-16,-1 0 37 0,1 0 11 16,-2 1 1-16,1 1 22 0,-2 1-5 0,0 0-3 15,-2 1-2-15,2 1-5 0,-10 17-21 16,0-9 6-16,1-2-2 0,0 3-4 0,-4-2 2 15,5-7-25-15,2 3 2 0,-3-1-14 16,-1-3-1-16,7-3-2 0,2 1-1 0,-2-2-11 16,1 2 20-16,1-3-21 0,-2-1 9 15,2 1-3-15,1-1-15 0,0-1 9 0,0 0 2 16,0 0-17-16,0 0 5 0,0 0 9 0,11 8 3 16,-6-6 6-16,3-2-24 0,-2 0 14 15,1 0-11-15,2 0-10 0,5 0 32 0,1 0-24 16,20-10 3-16,-19 7-9 0,-3 0-24 15,4-3-51-15,-6-1-42 0,3-2 11 0,-2-3-175 16,2 1-122-16,-7 0 38 0,0 3-17 0,-4 0 51 16,0-1 24-16,0 2 22 0,-3 1-35 15</inkml:trace>
  <inkml:trace contextRef="#ctx0" brushRef="#br0" timeOffset="135642.31">17222 15766 265 0,'3'4'245'0,"1"1"-59"15,2 9-18-15,-4-4-10 0,2-2-14 0,0 1-14 0,-3-2-8 0,3-1-35 0,-3-1 16 16,2 0-8-16,-3-1-7 0,3 1-1 0,-1-2-32 15,-1 1 2-15,0-2 21 0,2 4 20 16,-3-4 6-16,3 1 2 0,-2-2 8 0,1-1-20 16,2-1 1-16,-4 1-29 0,18-11-2 15,-9 6-4-15,-2-2 13 0,2-5-16 16,2-1-26-16,-3 7 17 0,-1-8-29 0,-1 0 3 16,1 2-10-16,-2-1-1 0,-1 6-4 0,0-2-3 15,-2 4-16-15,1 1-6 0,-2-1-31 0,-1 3 3 16,0 0-30-16,0 2-30 0,-5 3 11 0,0 0-135 15,-8 5-146-15,-3 2 10 0,-2 1-3 16,0 2 65-16,-3-1 20 0,5 3 5 0</inkml:trace>
  <inkml:trace contextRef="#ctx0" brushRef="#br0" timeOffset="136040">16441 16217 480 0,'-4'0'196'0,"1"0"-10"0,2 1-3 0,0 0-14 0,3 0-29 0,1 2 19 0,1-1-23 16,0 0-6-16,15 2-17 0,3 2-3 0,3-2-13 15,4 0-4-15,3-1-16 0,0-1 8 16,4 2-12-16,2-2 13 0,-2-1-1 0,0 1-18 16,-1-2-1-16,-18 0 8 0,12 0 0 0,1 0 5 15,2 0 6-15,31-10 3 0,-34 6-15 0,5-1-5 16,-5 2-17-16,-1-3 32 0,-5 0-35 16,-1 3 35-16,-2-2-29 0,-3 2 25 0,-1 0-30 15,-4-2 2-15,-3 3-11 0,0 0-9 0,-5 0 22 16,1 1-21-16,-1 0-8 0,1-2 17 15,-2 2-7-15,0 0-40 0,1 1-40 0,-1-2-34 16,-2 1-44-16,0 1-33 0,-1 0-36 0,-1 0 16 16,0 1-242-16,-2 1 12 0,0-2 2 15,-3 2 48-15,2 0 17 0,-2 1 2 0,3-1 54 16,-3 1 13-16</inkml:trace>
  <inkml:trace contextRef="#ctx0" brushRef="#br0" timeOffset="137172.82">16702 16444 222 0,'-3'3'295'0,"2"-2"-45"0,-2 0-25 0,2 1-26 0,0-2-18 15,-1 1-11-15,0-1-1 0,2 0-15 0,0 0-1 16,-2 2-8-16,4-2-17 0,-4 0 14 16,1 1-18-16,0-1 17 0,2-1-35 15,-1 1 13-15,-1-2-31 0,1 1-9 0,2-1-11 16,0 0-5-16,-2-1-13 0,0 1-4 0,1 0-11 15,0-2 8-15,1 1-9 0,-1-1 6 16,3 0-25-16,-3 1 8 0,2-1-10 0,2 0 8 16,-2 1-3-16,0-2 17 0,1 3-5 15,0-1 3-15,1-1-33 0,-1 0 11 0,3 1 13 16,-2 1-19-16,12-2-1 0,-8 0-1 0,-1 2 19 16,-3 1-2-16,1-1-32 0,-3 2 11 0,1 0 1 15,-4 0 1-15,0 0-14 0,0 0 8 16,0 0 25-16,8 0-28 0,3 11 22 0,-9-7 0 15,1 0-4-15,-2 2-12 0,-1-2-3 0,-1 3-6 16,2-1 0-16,-1 2 10 0,0 4-10 0,0-2 21 16,0-2 7-16,0 3-20 0,0-4 11 15,-8 8-18-15,7-10 7 0,0 0 1 0,0-1 0 16,-1-1-6-16,2 1 19 0,-2 0-13 16,2-1 27-16,-2 0-13 0,2 0-15 0,-1-1 25 15,1 1-4-15,-1-2-20 0,1 1 31 16,0 0 32-16,0-1-5 0,0 0-24 0,0-1-4 15,0 0 10-15,1-1-18 0,0 1 4 0,1-3-8 16,0 1-17-16,1 1 19 0,1-3 2 16,-2 1-18-16,2 0 2 0,-1-1 11 0,1 0-17 15,2 0 11-15,-4 1-12 0,4 0 8 0,-3-2-10 16,6-5 9-16,3 1 1 0,-8 4-13 16,5 1 3-16,-7 0-3 0,1 0 34 0,-1 1-17 15,1 0-15-15,1 2 9 0,-2-2 1 0,1 2-4 16,-2-2-4-16,3 1 5 0,-3 1-2 15,2-2-6-15,1 2 1 0,-2 0 6 0,1-1 3 16,1 1-12-16,1-1-13 0,-3 1 14 0,2 1-3 16,0-1 3-16,1 1-1 0,0 0 12 15,-5 0-10-15,0 0 0 0,9 0 9 16,-1 0-18-16,-2 0 16 0,6 11 12 0,-6-9-17 16,7 7-14-16,-4-5 17 0,-2 3 13 0,-4-1-11 15,2 0-14-15,0-1-11 0,-2 0-1 16,-1 2 16-16,1-3 3 0,-2 3 11 0,-1-1-13 15,0 0 16-15,0-6-2 0,0 10 18 0,0 0-26 16,-13 11 26-16,10-14-28 0,0-1 13 16,0-2 12-16,0 1-16 0,1-2-12 0,2 0 19 15,0 1-6-15,-1-1-9 0,1-1 6 16,-1 0-4-16,0-1 11 0,-1 3-2 0,1-2-7 16,0-1 31-16,-1 1-39 0,2-2 18 0,0 0 10 15,4 2 2-15,0-2-6 0,0 0-20 0,2 0 10 16,2 0 11-16,-3 0-7 0,3 0-7 0,2 0-12 15,5 0 5-15,3 0-9 0,2 0-19 16,23-11-45-16,-20 8-33 0,0-3-27 16,-1-1-78-16,-2 1 19 0,-2-2-265 0,2-3 33 15,-2 1 29-15,2-4 43 0,0 3 23 0,-2 0 26 16,4-2-13-16,-1 0 60 0</inkml:trace>
  <inkml:trace contextRef="#ctx0" brushRef="#br0" timeOffset="138022.53">17985 15422 474 0,'0'-15'230'0,"0"15"-43"0,0 0-11 0,0 0-19 0,0-13-31 0,-14 13-12 16,-1-18-14-16,13 15 3 0,1 2-12 0,0-1-27 15,0 0-3-15,-2 2 8 0,3-2-17 16,-1 1-12-16,1-1 3 0,-2 0 2 0,1 2-19 15,2-3 18-15,-2 5-29 0,2 0 18 0,2 1-23 16,2 2 19-16,9 9-17 0,-1 7 15 16,1 1 0-16,1 7 8 0,2 4 8 0,2 7 8 15,-1 3 17-15,-1 1 24 0,-1 1-8 16,-4 1-2-16,-1 2 10 0,2-1 19 0,-4 0-27 16,-6 1 19-16,-2-2-24 0,-1-22 20 15,0 10-16-15,-15 44-2 0,1-37-19 0,-2 1-29 16,-6-6-13-16,-4 0-40 0,-4-5-66 15,-4-1-70-15,-2-5 15 0,-4-1-313 0,3-3 46 16,-1-2 29-16,1-2 25 0,1-3 27 0,4 0 61 16,0 0-4-16,5-2-27 0</inkml:trace>
  <inkml:trace contextRef="#ctx0" brushRef="#br0" timeOffset="139538.7">12242 16200 534 0,'0'0'241'0,"0"-12"-16"0,13 12-37 0,-13 0-22 0,0 0-10 0,0 0-28 16,0 0-11-16,0 0-21 0,13 0-3 0,6-21-7 15,-14 19-10-15,2 1-8 0,3 1-17 16,-3 0 9-16,2 0-26 0,4 0 12 0,1 0-6 15,1 0-3-15,12 15-10 0,-15-7 17 0,-2 0 10 16,0 2 17-16,-7-1 6 0,-3-9-11 16,0 10 14-16,-13 15-5 0,7-11-19 0,-3 1 30 15,-4-3-11-15,0 0-2 0,0 0 11 16,1-2-22-16,5-3-4 0,2-1-3 0,2-1-6 16,0-2 22-16,-2 0-8 0,3 0-16 0,0-2-16 15,2-1-3-15,2 0 7 0,1-1-26 16,6-1 10-16,-4 0 0 0,15-2 3 0,1-1-9 15,3-2-5-15,2 3-45 0,-3-1-13 16,-2 0-34-16,1-1-43 0,4-1-51 0,-8 1 16 16,-3-2-276-16,-6 1 17 0,4-1 52 0,-8 2 30 15,-1-1-14-15,-2 1 68 0,1 2 24 16,1-1 24-16</inkml:trace>
  <inkml:trace contextRef="#ctx0" brushRef="#br0" timeOffset="147551.29">18665 3850 516 0,'0'0'240'0,"0"0"-32"0,0 0-20 0,0 0-15 0,0-14-17 0,0 14-19 0,0 0-5 16,0 0-18-16,0 0-26 0,0 0 11 16,0 0-26-16,0 0 12 0,0 0-15 0,0 0-1 15,0 0 4-15,0 0-16 0,0 0-10 0,0 0 5 16,0 0-1-16,-2-2-19 0,8 3 9 15,13 2 2-15,-6 0-19 0,6 1 3 0,2-3-3 16,-3 3 1-16,3-3-17 0,-2-1 15 16,2 4-7-16,-1-4-10 0,1 0 9 15,-14 0-9-15,6 0 12 0,0 0-2 0,-1 0-17 0,-1 0 8 16,-1 0 8-16,-1 0 1 0,-2 0-10 16,1 0-7-16,4-10 5 0,-7 8 9 0,0 1-13 15,-1 0 1-15,-1 0 2 0,4-1 8 0,-4 0 4 16,1 1-2-16,-2 1-7 0,4-1 12 15,-6 1-18-15,0 0 8 0,0 0 0 0,0 0-1 16,0 0-6-16,6 0-4 0,-6 0 2 16,0 0 2-16,0 0 8 0,7 0-10 0,-7 0-3 15,7 3 2-15,-7 5 2 0,-4 8 0 16,-2-2 5-16,-1 6-2 0,1 1 2 0,0 0 2 16,-5 1 8-16,2 3-2 0,-1-2-5 0,-2-3 2 15,-3 5 12-15,1-3 6 0,-1 0-10 16,-4-1-11-16,1 2 30 0,-1-3-22 0,-1 1 17 15,1-2-14-15,0-2 0 0,-1 1 18 0,-1-1-30 16,2-3 9-16,-3 1-4 0,2-1 8 16,-2-2-13-16,5-2 18 0,0 1-16 0,0-7 12 15,2 1-6-15,4-2 3 0,0-2-3 16,3-1-18-16,8 0 9 0,-7 0 2 0,7 0 27 16,-8 0-12-16,-5-12-16 0,11 8-7 0,-1-1 7 15,-5-8-3-15,6 4 8 0,0-2 0 0,2 2 1 16,0 1-8-16,0 8 27 0,0-9 5 15,0-2-18-15,15-10 0 0,-9 8 0 0,2 1-21 16,-1-1 0-16,2 3 29 0,-2 3-36 16,-1 0 9-16,-1 3 0 0,0 0 8 0,-1 2 2 15,0 1-10-15,1 1 23 0,1 0-29 0,-6 0 11 16,11 0-8-16,10 15 4 0,-8-6 10 0,4 2-20 16,-3 2 6-16,2-1 3 0,0 2 13 15,-7-1-13-15,2 1 3 0,1-1-6 0,-2 1 6 16,-1-2-13-16,2-1 20 0,-3 1-11 15,2-1-5-15,-1-1-14 0,0-2-22 0,1-6-19 16,-1 3-17-16,0-3-22 0,0-2-57 0,1 0 13 16,3 0-110-16,19-12-75 0,-14 3-96 0,-2-1 58 15,4-2 26-15,-5 0 25 0,2-4 12 16,-4 0 9-16</inkml:trace>
  <inkml:trace contextRef="#ctx0" brushRef="#br0" timeOffset="147967.57">19169 4087 549 0,'2'-2'209'0,"2"-1"-22"0,-1 0-21 0,-1 1-42 0,-2 0-1 0,2 2-29 0,0 1 14 16,1 0-10-16,0 3 20 0,-2 0-10 15,0 2 2-15,-1 1-4 0,4 11 14 0,-3 0-19 16,-1-3 11-16,0-5-12 0,0 6-11 16,-17 20 8-16,10-13-16 0,-5-3-14 0,-3 1-5 15,-2-4 17-15,2 1-26 0,-4 0-7 16,1-4-8-16,-3 1-9 0,2-2 2 0,-3 1 0 15,3-3 2-15,-2-3 12 0,5-1-15 0,-2-3 8 16,6-2-8-16,0-2-17 0,12 0-6 16,-6 0 14-16,-1 0-15 0,-3-13-8 0,9 8 15 15,-3-2 2-15,4 1-10 0,2-1 9 0,-2-1-11 16,11-12-2-16,-4 7 12 0,1 1-25 16,6 1 17-16,-4 3-18 0,2 0 17 0,-3 2 5 15,0 5-17-15,2-1 20 0,-2 0 0 16,-9 2-22-16,13 0-2 0,18 12 8 0,-15-7-3 15,-2 4 19-15,0 1-18 0,-1-2 13 0,-1 3 9 16,1 0-14-16,-3 0 9 0,-1 0-16 16,1 0 17-16,-4-2 7 0,1-1-24 0,-2-2 10 15,1-1-6-15,-2 0-10 0,0-1-2 16,1-2-41-16,0 0-52 0,0-1-45 0,5-1 15 16,3 0-288-16,23-14-5 0,-13 7 55 0,1-5 30 15,-1-1 25-15,-5-2 17 0,1 0-22 0</inkml:trace>
  <inkml:trace contextRef="#ctx0" brushRef="#br0" timeOffset="148150.47">19636 4141 654 0,'-4'1'313'0,"4"-1"-47"0,-4 0-29 0,2-1-17 0,0 2-30 0,1-1-23 16,0-1-16-16,2 3-14 0,-1-2-29 0,3-1-16 15,4 1-38-15,-2-1-32 0,3 1-63 16,14-1-51-16,-13 1 8 0,7 0-311 0,19-6 9 16,-17 4 54-16,-4 0 21 0,-4 1 2 0,-4-1-9 15</inkml:trace>
  <inkml:trace contextRef="#ctx0" brushRef="#br0" timeOffset="148333.23">19645 4243 244 0,'-9'7'383'0,"0"-3"-73"0,4-1-59 0,-1 1-21 0,4-1-41 0,-2-1-15 0,1-1-26 16,3 0-14-16,-2 2-10 0,3 0 10 0,2-1-6 16,3 1-2-16,12 0-8 0,5 0-21 15,4 2 2-15,1-3-8 0,2 1-43 0,-2 0-34 16,-13-3-35-16,5 0-51 0,2 0 7 0,0 0-216 16,-4 0-101-16,18-14 26 0,-26 8 25 15,-6 2 20-15,-4-2 22 0,-3 2-24 0</inkml:trace>
  <inkml:trace contextRef="#ctx0" brushRef="#br0" timeOffset="159077.63">6681 6931 451 0,'0'0'200'0,"0"0"-37"0,0 0-37 0,0 0 11 0,0 0-39 0,0 0-21 0,0 0-10 16,0 0-8-16,0 0-108 0,0 0-144 0,0 0-88 15,0 0 39-15,0 0-6 0</inkml:trace>
  <inkml:trace contextRef="#ctx0" brushRef="#br0" timeOffset="159727.61">5277 7136 239 0,'0'0'186'0,"0"0"-6"0,0 0-23 0,0 0-31 0,13 0 1 0,-13 0-40 16,0 0-18-16,0-12 12 0,0 12-27 15,0 0 11-15,0 0-4 0,0 0-3 0,0 0-18 16,0 0 21-16,0 0-23 0,0 0-31 15,0 0 20-15,0 0-32 0,0 0 20 0,0 0 11 16,0 0-7-16,0 0-3 0,0 0-2 16,0 0 0-16,0 0-4 0,0 0-1 0,0 0 8 15,0 0-3-15,0 0-15 0,0 0 0 0,0 0 0 16,0 0 10-16,0 0-7 0,0 0-7 0,0 0 13 16,0 0-9-16,0 0-19 0,0 0 2 0,0 0-63 15,0 0-10-15,0 0-89 0,0 0-104 16,0 0 27-16,13 0 16 0</inkml:trace>
  <inkml:trace contextRef="#ctx0" brushRef="#br0" timeOffset="159993.57">5441 7578 802 0,'0'14'256'0,"0"-14"-33"0,0 0-27 0,0 0-19 0,0 0-2 0,0 12-38 0,0-12-7 0,0 0-10 16,24 20-30-16,-24-18 9 0,0-2-6 16,0 1-24-16,0 0 2 0,0-1-24 0,0 3-24 15,0-2-13-15,-3-1-35 0,2 0-14 0,1 1-61 16,0-1 8-16,-1 0-218 0,0-2-43 15,1-1 32-15,-2 1 51 0,4-3-9 0,-2 0-8 16</inkml:trace>
  <inkml:trace contextRef="#ctx0" brushRef="#br0" timeOffset="160510.68">8133 6909 536 0,'1'-1'238'0,"-1"1"-44"0,0 0 14 0,3-1-24 0,-3 1-21 0,1-1-12 0,-1 1-8 0,3 0-23 0,-3 0-25 0,0 0-17 16,2-2 6-16,-2 2-13 0,1 0-6 16,-1 0-8-16,0 0-19 0,0 0-6 0,0 0-4 15,0 0-33-15,0 0-18 0,0 0 1 16,0 3-3-16,0-1-59 0,0 2 9 15,-1-2-214-15,2 1-40 0,-1 0 8 0,3 1 57 16,5 6 4-16,-6 0-28 0</inkml:trace>
  <inkml:trace contextRef="#ctx0" brushRef="#br0" timeOffset="160694.38">7975 7636 437 0,'-2'4'186'0,"2"-3"-33"0,0 0-38 0,-2-1-1 0,0 1-13 0,1-2-120 0,-1-1-101 16,-1-2-181-16,0 0 41 0</inkml:trace>
  <inkml:trace contextRef="#ctx0" brushRef="#br0" timeOffset="177567.45">11462 13003 274 0,'-13'0'184'0,"13"0"-35"0,0 0-2 0,0 0-30 0,0 0 9 0,-15 0-7 0,15 0-3 16,0 0-2-16,-18 18-12 0,17-17-11 0,-2-1-25 15,3 0 14-15,-1 0-5 0,0 0-8 0,-1 0-8 16,0 1-5-16,1-1-22 0,1 0-2 0,-1 0 9 16,-1 0 2-16,2-1-8 0,0 1 1 15,0 0-2-15,-1 0-3 0,1 0-9 0,-1 1-11 16,-1-2 10-16,2 1 13 0,0 1-6 15,0-1-22-15,0-1 5 0,0 1 6 16,0 0-1-16,-1 0-2 0,0 0 2 0,0 0-3 16,1 0 4-16,0 0-11 0,1 0 9 0,0 0-21 15,0 0-4-15,2 0 10 0,2 1 11 16,1-1 0-16,-1 0-17 0,3 2 14 0,11 0 12 16,-10-2-13-16,9 0 10 0,0 0-21 0,5 0 0 15,1 0 9-15,1 0-15 0,0 0 9 0,3 0-5 16,1 0 6-16,35-15-7 0,-35 14-13 15,0-1 7-15,-3-1 13 0,-3 3-46 16,-5-2 42-16,1 1-12 0,-6-1-26 0,-3 2 22 16,-10 0 10-16,6 0 5 0,-6 0-9 0,8 0-6 15,-8 0-16-15,0 0-25 0,7 0 7 16,-7 0-54-16,10-9-62 0,-12 7-72 0,-3 0-37 16,2 1 22-16,-1-2 2 0</inkml:trace>
  <inkml:trace contextRef="#ctx0" brushRef="#br0" timeOffset="177967.36">11388 13075 478 0,'-4'0'175'0,"2"-2"-20"0,-1 4-10 0,-2-1-4 0,5-1-37 16,-2 0 29-16,0 0-16 0,1 0-31 0,-2 1-30 15,2-1 17-15,0 1-7 0,2-1-2 16,-2 0 5-16,2 1-26 0,0-1-16 0,5 0 25 16,0 0 2-16,0 0-22 0,15 0-13 0,-10 0 11 15,6 0 13-15,3 0-44 0,6 0 12 16,29-10 10-16,-23 7-2 0,-2 1-13 0,0-1 18 15,3 3-8-15,0-4-2 0,-2 0-26 0,-2 2 19 16,1-2 2-16,-3 2-1 0,-2 0-5 16,-3 0 8-16,-4-1-23 0,-3 0-7 0,1 2 13 15,-7 0-9-15,-4 1 3 0,1-3-29 0,0 2 29 16,-2 1-2-16,-1-1-42 0,-2-2 3 0,0 3 6 16,-1-2-65-16,0 1-13 0,0 0-47 15,0 1-65-15,0 0-57 0,0 0 36 0,-12-9 26 16</inkml:trace>
  <inkml:trace contextRef="#ctx0" brushRef="#br0" timeOffset="178250.55">11444 13035 627 0,'-1'0'190'0,"-2"0"-53"0,1 2-43 0,-2-2 24 0,3 3-6 0,1-2-51 0,1 1 22 0,5 1-7 16,-2-2-9-16,14 4-11 0,1-1-22 0,2-2 20 15,-1 2-7-15,5-2 17 0,0-2-22 16,-13 0-9-16,8 0-15 0,3 0-17 0,0 0 30 16,4 0-4-16,-3 0-12 0,2 0-1 0,-3 0 1 15,18-12-1-15,-28 11-51 0,-2-2 23 0,-1 2-17 16,-1 1 5-16,1-2-86 0,-4 2-50 15,1-2-65-15,0 1-67 0,12-3 49 0,0-2-10 16</inkml:trace>
  <inkml:trace contextRef="#ctx0" brushRef="#br0" timeOffset="178933.92">13060 13045 732 0,'-5'0'241'0,"1"-2"-19"0,-1 1-30 0,1 1-21 0,2-2-8 0,-3 2-26 0,2 0 0 0,1-2-17 0,-2 1-24 15,4 1-6-15,-1 0-11 0,2 1 4 16,1-2-29-16,4 1 5 0,4 0-2 0,13 0-14 16,-9 0-10-16,6 0 1 0,6 0-5 0,3 0-4 15,3 0-3-15,2 0 5 0,-1 0 5 16,-4 0-18-16,2 0 10 0,34-10-10 0,-38 10-8 15,-13 0 5-15,6 0 4 0,1 0-3 0,-1 0-1 16,2 0-13-16,0 0-11 0,-3 0-26 16,19-12-21-16,-24 9-1 0,-2 2-36 0,-3-1 8 15,1 0-93-15,3-3-140 0,-4 0-12 0,-2 1 34 16,0-1 30-16,-3 1-12 0,-3 0 1 16</inkml:trace>
  <inkml:trace contextRef="#ctx0" brushRef="#br0" timeOffset="179166.26">13186 12980 640 0,'-32'2'190'0,"19"-2"-28"0,-9 0-1 0,2 0-23 0,-20 10-26 0,30-9 7 0,1 1-12 16,4 0-8-16,6-1-3 0,4 2-16 0,3-2-7 15,15 0-14-15,1 0-6 0,6 1-8 0,-15-2-6 16,9 0 5-16,7 0-11 0,1 0-38 0,1 0 13 15,32-10-18-15,-31 7-11 0,1 1-24 16,-3-2-15-16,3 1 3 0,-3-1 8 16,0-3 2-16,5 5-68 0,-8-4-63 0,-3 3-71 15,-1-3-58-15,-3 2 8 0,-6-1 60 0</inkml:trace>
  <inkml:trace contextRef="#ctx0" brushRef="#br0" timeOffset="179483.55">13386 12915 517 0,'-4'0'238'0,"1"0"-31"0,-2 0-31 0,1-3-20 0,0 3-5 0,1 0-29 15,0 0-12-15,0 0-16 0,4-1-2 16,1 1-20-16,0 1-8 0,3-1-2 0,2 0-2 16,17-3-15-16,-13 3 14 0,6 0-18 15,6 0 0-15,1 0 3 0,1 0 1 0,2 0-5 16,27-7-17-16,-27 6 6 0,-2-2-10 0,-4 2-22 16,-1 0-26-16,-1-2-12 0,-7 2-42 15,0-2 18-15,-2 1 6 0,-2-1-130 0,-3-1-102 16,-2 3-13-16,0-2 22 0,1 0-4 0,-1-1 23 15</inkml:trace>
  <inkml:trace contextRef="#ctx0" brushRef="#br0" timeOffset="179749.48">13257 12928 591 0,'-7'1'202'0,"-2"-1"-17"0,4 1-25 0,-1-1-27 0,4 0 4 0,-1 2-15 16,2-2-16-16,1 0-32 0,2 2 16 15,2-2-21-15,4 0 2 0,15-4-21 0,-10 4 6 16,6 0-17-16,7 0 5 0,-2 0 11 0,3 0-15 16,1 0-11-16,0 0 11 0,1 0-12 15,28-7-28-15,-31 6 12 0,1-2-30 0,-5-1-22 16,0 1-21-16,1 2 6 0,-6-3-38 15,0 1-20-15,-2-3-106 0,-4 4-87 0,-3-2 26 16,-2 0 11-16,1 3 17 0</inkml:trace>
  <inkml:trace contextRef="#ctx0" brushRef="#br0" timeOffset="179908.71">13398 12921 254 0,'20'1'13'0,"5"-2"-58"0</inkml:trace>
  <inkml:trace contextRef="#ctx0" brushRef="#br0" timeOffset="185912.64">1500 15680 307 0,'0'0'193'0,"0"0"-77"0,-14 0 35 0,14-14-44 0,0 14 42 0,-28-20-35 16,23 18-3-16,1-1-18 0,-1 0 13 0,0 2-1 16,0 0-12-16,0-1-4 0,5 2 1 0,0 0-67 15,-8 0 2-15,8 0-26 0,-6 0 16 0,6 0 16 16,-9 0-31-16,-10 16-26 0,8-3-4 0,-1 10-7 16,1 2 36-16,2 8-1 0,-1 2-25 15,3 6 41-15,0 0-4 0,1 3-6 16,0 2-6-16,2 1-9 0,1-1 31 0,0 3-10 15,3-23 4-15,0 11 19 0,0 7-55 0,18 47 38 16,-10-42-16-16,7-6-27 0,1-2 4 16,3-4-181-16,-3-8-123 0,9-7 33 0,-1-5 13 15,3-6 9-15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06T10:22:58.6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16988 8774 376 0,'0'0'229'0,"0"0"-33"0,0 0-9 0,0 0-23 0,0 0-20 0,-15 0-28 16,15 0 6-16,0 0-15 0,0-11-14 15,0 11-20-15,0 0 3 0,0 0 3 0,0 0 5 16,0 0-3-16,0 0 4 0,0 0-10 16,0 0 8-16,0 0 8 0,0 0-2 0,0 0-17 15,0 0 21-15,0 0-15 0,0 0-10 0,-21-24-3 16,21 24-19-16,1-1 12 0,1 0-6 15,-1-2-16-15,-1 2 18 0,0 1-17 0,4-1-17 16,-2 0 0-16,1-2 3 0,-1 3 17 0,0-3-31 16,2 3 19-16,-3-1-7 0,3-1-7 15,1 2-9-15,0 0 7 0,-1 2 0 0,1-1-19 16,-1 0 28-16,-4-1-21 0,21 11 8 0,-9-8 2 16,2 5-4-16,-4-3-9 15,2 2-4-15,-2 5 3 0,1 0 9 0,-1 1 1 0,1 3-1 16,-5 2-17-16,1-2 7 0,-2 1 24 15,1-2-19-15,-3 1-6 0,-1 3-7 16,0-1 26-16,-1-1 2 0,-1-2-15 0,0-1-6 16,0-3 17-16,1-2-14 0,-1-9 0 15,0 0 21-15,0 8 0 0,0-1-25 0,0-7 3 16,0 6-4-16,0-6 10 0,0 8 31 0,0-8 30 16,0 0-3-16,0 6 10 0,0-6-3 0,0 0-7 15,0 6 37-15,0 0-9 0,1-7-24 16,2-1 2-16,-3-2-10 0,3-1 11 0,-2 0-12 15,8-8-8-15,1-4-23 0,-1 0 6 16,1-3 3-16,0 2-17 0,2-3 3 0,1 2-5 16,2 0-14-16,1 0 27 0,0 1-27 15,-3 2 18-15,2-1-24 0,-1 2 23 0,0 3-4 16,-2-1 4-16,-1 3-28 0,-3 3 20 16,-2-1 3-16,-1 3-3 0,1 1-6 0,-1 1 15 15,-3 0-17-15,2 1 6 0,-3-1-15 16,2 2 6-16,-3 1-1 0,0 0 0 0,0 0 0 15,0 0 8-15,8 11 1 0,-7-3-25 0,4 8 1 16,-4 0 2-16,2 2 1 0,-3-7-10 16,0 3 3-16,4-3 19 0,-2 8 2 0,1 1-1 15,-1-4 20-15,1 3-23 0,2-4 12 16,1 1 1-16,4-5-18 0,-7 2 2 0,4-6 6 16,-1-2-2-16,-2 2 2 0,1-2 0 0,2-3 0 15,-1-1-8-15,1-1-27 0,1 0 17 16,6 0 3-16,18-15 1 0,-14 5 3 0,0 3-7 15,1-3 1-15,-4-1 3 0,4-3 25 16,-6 3-24-16,0-2 20 0,-1 2-7 0,-2-1 2 16,-1 2-9-16,-2 1 21 0,1 0-1 0,-4 1 0 15,1 3-10-15,-4 2 1 0,2-3 34 0,-2 3-5 16,2 2-13-16,-2-1-3 0,1-2-5 16,1 4 27-16,-3-2-27 0,1 0 2 0,1 1-10 15,-2-2 13-15,1 3-20 0,-1-1 17 0,0 1-18 16,0 1 24-16,0 2-20 0,0 0 2 15,0 1 0-15,-1 1 0 0,1 1 9 0,0-2 0 16,0 3-1-16,0 1 4 0,0-2-16 0,0 4 1 16,0 2 1-16,0 2-1 0,0-1-19 15,0-2 2-15,0-2 19 0,0 0-2 0,10 5 1 16,-9-9 0-16,1 2 2 0,-1-2 6 16,0-2 0-16,-1 1-1 0,0-1-4 0,1-3 9 15,2 4-5-15,-3-2 9 0,4-1-2 0,-2-2 0 16,2 0-2-16,-4-2-1 0,4-2-24 15,5-4 13-15,-4-2 4 0,0 2 14 0,0 2-27 16,2-5 18-16,-1 2-1 0,-2 1-9 16,5-5-3-16,-5 4 4 0,1 3 0 0,-1-1 1 15,-2 1-2-15,2 1 2 0,-1 4 7 0,-1-1-18 16,1-2 18-16,-2 3-10 0,3-3 8 16,-3 4-6-16,0 0-9 0,1-2 11 0,0 0 9 0,-2 3 0 15,3 0 0-15,-1 0-15 0,-2 0 3 16,0 0-1-16,0 0 1 0,11 13-16 15,-9-11 2-15,1 5 18 0,4 4 0 0,-3-2-17 16,1-1 1-16,-2-1 39 0,-2 0-32 0,2-2 25 16,-2 1-9-16,2 0-16 0,-1-2-2 15,-2-1 1-15,1-2-7 0,3 4-18 16,-1-2 22-16,-1-3-6 0,-2 0-10 0,3 2 4 16,-3-2 0-16,0 0-2 0,0 0 20 0,13-10 0 15,-1 3-1-15,-4-1-12 0,0 3 7 16,-4 0 0-16,3 0 1 0,-2 0 2 0,-1 1 21 15,0 1-1-15,0-1-5 0,-2 1-4 16,1 1 11-16,0 1-2 0,-1-1 0 0,2-1-15 16,-3 2 8-16,3-1 4 0,-3 2-16 0,2 0-6 15,-3 0 16-15,0 0 4 0,0 0 2 0,0 0-27 16,6 10 19-16,-2-3-38 0,-4-4-40 16,4 2-27-16,-4 2-46 0,10 5-15 0,-1 0-52 15,-2-5 19-15,8 3-230 0,1-4 30 16,2-1-11-16,-2 2 40 0,4-3 57 0,2-4-22 15,-13 0 80-15,6 0-13 0</inkml:trace>
  <inkml:trace contextRef="#ctx0" brushRef="#br0" timeOffset="183.65">18320 8875 893 0,'0'-3'296'0,"0"3"-1"0,0-3-36 0,-1 1-17 0,1-1-15 0,0 2-31 16,0 1-37-16,0-2 13 0,0-1 0 15,0 2-29-15,1 0-44 0,2 1-30 0,1-2-28 16,-2 1-59-16,6-2-56 0,8 1-84 16,-3-1 14-16,-1 3-241 0,-2-3 21 0,5-3 20 15,-5 2 31-15,-2 0 0 0,2 0 43 0,-3 1 18 16</inkml:trace>
  <inkml:trace contextRef="#ctx0" brushRef="#br0" timeOffset="1665.33">18624 8745 651 0,'0'-5'346'0,"-2"3"-48"0,0-2 8 0,1 1-49 0,0-2-26 0,0 3-42 0,-1-1-24 0,2 0-13 0,0 0-12 16,-1 1-19-16,1-1-25 0,1 1 15 16,-1 2-20-16,2 0-20 0,0 2-10 0,3 0-10 15,-1 0-7-15,10 8 16 0,-1 1-26 0,-3 3-1 16,-2 0-13-16,-2 1 32 0,-1-1-31 0,2 5 16 16,-5 2-7-16,0-3-18 0,-2 3-3 15,2-3 10-15,-2-12 3 0,0 5-32 16,0-3 16-16,0 2 9 0,0-1-14 0,0-3 3 15,0-6 25-15,0 9-20 0,0-3 1 0,0-6-10 16,0 7 2-16,0-7-6 0,0 0 16 16,0 0-6-16,3 8-6 0,-2-10 19 0,4-1-15 15,-1-1-14-15,4-8-1 0,1-1 31 0,1 0-18 16,1-1 6-16,0 0 27 0,1 1-21 0,0-1-6 16,0 0 2-16,1 0-12 0,-2 4-6 15,-2-2 38-15,2 1-4 0,-6 3 4 0,2 0-24 16,-2 3-5-16,0 2-9 0,-1-1 8 0,-1 0 13 15,-1 2-23-15,0 0 4 0,-2-1 28 16,4 0-26-16,-2 2 24 0,1 1-34 16,-3 0 12-16,0 0-10 0,0 0 30 0,0 0-1 15,2 13-19-15,-2-6-9 0,1-1-13 0,-1 0 6 16,1-1 15-16,-1 5-4 0,4 5 28 16,1 2-41-16,-1 1 29 0,0-3-10 0,1 2 4 15,-1-5-14-15,5 1 0 0,3-1 2 0,-1-2-4 16,1-1 18-16,1-1 5 0,-1-3 15 15,1-4-46-15,-3 0 15 0,-1-1 16 0,5 0-12 16,20-14 8-16,-15 9-13 0,-1-4 7 0,-1-2 12 16,0 1-19-16,-2 0 2 0,2-1-11 15,-5 0 13-15,0 1 11 0,-2 1 15 0,-1 3 12 16,-5-1 2-16,-2 2-4 0,2-1 35 0,-2 1-3 16,1 2 1-16,-3-3-17 0,0 3 7 0,0-2-17 15,0 2 14-15,0 3-22 0,0 0 6 16,0 0-15-16,0-7-19 0,0 7 30 0,0 0-17 15,-11-13-2-15,7 12-1 0,1 1-10 16,0 0 9-16,-1 1-24 0,0 0 7 0,2 2 6 16,-4-2 7-16,2 4-6 0,2-1-13 0,-1 1 24 15,1 0-18-15,0-1 12 0,2 5-7 0,0-3-3 16,0-1-1-16,0 1-10 0,0-6 3 16,0 0 11-16,0 8 6 0,0-1 2 0,0-7-1 15,0 8 0-15,0-1-10 0,0-7 3 16,0 6 0-16,0-6 4 0,0 0-5 0,0 0-14 15,12 9 2-15,-9-12-6 0,1 2 3 16,-2-1 20-16,2-3 5 0,1 2-2 0,6-9 0 16,-2 5-19-16,2-5 20 0,-8 3 6 15,6-1 2-15,-3 2 19 0,-3 0-4 0,1 1 7 16,2 0-31-16,-2 3 18 0,0 1-4 0,-1-1 5 16,-2 0 3-16,0 2-16 0,2 1-13 0,0-2 17 15,-1-1-14-15,-1 2 3 0,-1 1-12 16,4 0-16-16,-1-4 19 0,-2 5-12 0,1-1-7 15,2 1 9-15,-4 0 1 0,0 0 1 16,7 0 6-16,-7 0-7 0,23 18 12 0,-12-11 0 16,-3 1 0-16,0-2-11 0,-3 1 1 0,0-3 11 15,-1 3-9-15,0-3-8 0,-1 2-3 0,-3-3 13 16,4 2-8-16,-1-2-6 0,-1 0 13 16,0 0 0-16,0 2 2 0,-1-2 0 0,-1-2-29 15,2 0 18-15,-1 3 3 0,2-3 10 16,-3 0-2-16,1 0 2 0,0 2 0 0,-1-2 1 15,1 1 15-15,1-2 4 0,0 0-6 0,-2 0-10 16,0 0 21-16,0 0-4 0,0 0-11 0,0 0-20 16,15-11 2-16,-12 8 2 0,1 2-1 15,0-2 5-15,1 2 1 0,-1-1-20 16,1 0-17-16,1 2 7 0,1-1-24 0,-7 1 18 16,0 0 3-16,7 0-12 0,0 0 26 0,2 0 9 15,9 15-18-15,-8-12 10 0,-3 1 10 16,0-1-13-16,-3-3-5 0,0 3-2 0,-2 1-7 15,1-2 3-15,0-1 47 0,-1 1-14 0,-1 1-14 16,2-3-10-16,-1 1 39 0,-1-1-26 16,1 0 12-16,-2 0 32 0,0 0-39 0,1-4-2 15,-1 1 7-15,1 0 14 0,1-3-1 16,-2 2 14-16,0-1-21 0,3-10 0 0,3-1-1 16,-3 1 3-16,4-2-11 0,-1 0 27 0,2-2-2 15,0 3-2-15,2-1-30 0,0-1 22 16,2 0 15-16,0 0-18 0,-2 2 16 0,6 2-22 15,-3 0 12-15,-2 3 2 0,1 0-32 0,-1 1 11 16,3 6 16-16,-2-1-21 0,-2 5 4 16,-10 0-1-16,13 0 20 0,11 16-41 0,-15-2 18 15,-1 1-16-15,-8 2 44 0,0-7-27 16,0 5 7-16,-16 19-18 0,9-14 12 0,-2 0 13 16,1 1 5-16,3-2-1 0,-1-4-18 0,-2 5-7 15,7-9 15-15,-1 0-14 0,2-11 11 16,0 13 18-16,21 10-19 0,-5-15-9 0,9-2-62 15,3 0-35-15,4-4-40 0,0 1 14 0,5-3-294 16,-22 0 16-16,9 0 45 0,29-13 22 16,-26 7 12-16,2-3 61 0,-1 1 5 0,0 2 14 15,0 0 36-15</inkml:trace>
  <inkml:trace contextRef="#ctx0" brushRef="#br0" timeOffset="1965.4">18840 9081 962 0,'-21'-2'347'0,"5"2"-42"0,6-1-12 0,10 1-30 0,-8 0-62 16,8 0-5-16,-7 0-32 0,0-6-5 0,14 6-2 16,16-1-33-16,10 1 1 0,-16 0-45 15,12 0-28-15,8 0-60 0,8 0-38 0,2 0-43 16,4 0-20-16,6 0 10 0,1 0-128 0,62-9-168 16,-59 5 10-16,-1 1 63 0,-4-3-18 15,-1 2 49-15,-8 1 31 0,-5-1-46 0</inkml:trace>
  <inkml:trace contextRef="#ctx0" brushRef="#br0" timeOffset="2165.07">19184 9136 707 0,'-34'-1'329'0,"17"1"-37"0,-2 0-21 0,-3 0-46 0,6 0-18 15,2 0-43-15,14 0 7 0,-6-4-26 0,29 2-24 16,-10 2 1-16,14 0-11 0,4 0-54 15,42 11-74-15,-33-9-49 0,4-2-52 0,-22 0 12 16,11 0-277-16,49-11 13 0,-37 2 46 16,-3-2-8-16,0-2 22 0,-2 2 57 15</inkml:trace>
  <inkml:trace contextRef="#ctx0" brushRef="#br0" timeOffset="4566.05">20587 12186 595 0,'-17'0'257'0,"2"-13"-16"0,-9-6-2 0,12 14-9 16,6 0-10-16,2 2 3 0,-1 2-15 0,1-2-30 15,-1 2 5-15,1 0-4 0,3 0-26 0,-2 0-27 16,2 1-20-16,-2-1-5 0,1-1-15 15,2 1 27-15,2 1-56 0,2 0 13 0,4 1-17 16,15 1 14-16,-9-2-39 0,9 0 31 0,35 9-17 16,-19-6-2-16,2 2-12 0,1-1 3 15,0 0 13-15,2 0-30 0,2-1 8 0,0 2-6 16,-4-4 3-16,1 2-26 0,4-3 18 0,-26 0 13 16,13 0-17-16,1 0 23 0,4 0-14 15,-2 0 3-15,-4 0-13 0,2 0-5 0,28-13 6 16,-37 11-11-16,-3 1 25 0,-5-1-13 0,-2-3-21 15,-4 4 21-15,-2 1-4 0,-10 0-17 16,7 0 11-16,-7 0-20 0,7 0-10 0,-7 0-34 16,8 0-42-16,-8 0-54 0,0 0-32 15,7-5 19-15,-11 5-288 0,-3 0 51 0,1 0 47 16,-15-3 15-16,11 3 36 0,-4 0 40 0,-4 0 19 16,-4 0-2-16</inkml:trace>
  <inkml:trace contextRef="#ctx0" brushRef="#br0" timeOffset="4947.78">20564 12278 772 0,'-33'-3'339'0,"17"3"-30"0,-2 0 18 0,-1 0-42 0,0 0 14 0,5 0-37 0,2 0-49 0,-5-9 1 0,11 9-35 15,6-1-29-15,2 1 4 0,7-1-19 0,15 1-20 16,-10 0-6-16,12 0-20 0,7 0-17 0,6 0 6 15,5 0-21-15,52 11 8 0,-44-6-11 0,2-2-17 16,1-1 19-16,2-2-38 0,2 1 22 16,-29-1-5-16,13 0-22 0,7 0 23 0,2 0-3 15,-2 0-9-15,0 0-11 0,-3 0 22 0,39-9-47 16,-48 6 30-16,-4 3 4 0,0-2-25 16,-3-1 31-16,-7 0-32 0,-2 2 12 0,-3 0-7 15,0-2 9-15,-7 1 16 0,-2 1-1 0,0 0-15 16,-3-2 22-16,-2 0-5 0,0 2-8 0,-1 0-9 15,0-1 10-15,-1-1-7 0,-2 0-2 16,1 2-2-16,-1 0-76 0,-1 0-74 0,0 1-50 16,0 0-78-16,0 0 25 0,-11-5-221 15,8 2-13-15,-2 2 61 0,2-1 36 0,0-1 27 16,1 2 32-16,0-3 41 0,-1 0-37 16,3 1 83-16,0 0-37 0</inkml:trace>
  <inkml:trace contextRef="#ctx0" brushRef="#br0" timeOffset="8362.31">21220 12689 586 0,'0'0'201'0,"0"-12"-5"0,0 12-33 0,-14 0 3 16,14 0-24-16,0-15 14 0,-21 0-19 0,21 11-10 15,-1 0-4-15,0 2-20 0,-1-2 11 16,1 0-17-16,0 1-4 0,-1-1 7 0,1 0-33 16,1 0 6-16,0-1 1 0,-1 0 3 0,0 1-7 15,1 1-22-15,0-1 4 0,0 0-13 16,0 4 1-16,0 0 12 0,0 0 5 0,0-7-24 15,0 7-8-15,0-9-2 0,10-2 6 0,-5 6 4 16,-2 2-21-16,0 1 3 0,0-2-1 16,2 2-4-16,-1-1 5 0,0 0 9 15,-2 1 0-15,3 1-23 0,1-1 8 0,-1 0-8 16,-5 2-1-16,6 0 6 0,2 0-8 16,-2 0 4-16,8 0 4 0,12 13-11 0,-10-7 2 15,0 1 19-15,-5 2-3 0,1 1-14 16,-5 0 13-16,4 2 9 0,-8-3-27 0,3 4 13 15,-4-1 3-15,-2-12-11 0,0 10 5 16,-18 18-7-16,0-13-10 0,5-1 21 0,-7-1-4 16,-2 1 3-16,-2-3-15 0,2 3-1 0,1-5 5 15,-1 0 2-15,4-1 2 0,0-2 5 16,1 2 11-16,2 0-3 0,3-5-16 0,5-2-9 16,1 3 12-16,0-2 2 0,3-1-7 0,-1 1 8 15,1 0-8-15,1-1 22 0,2 0-31 16,0-1 7-16,0 0-3 0,10 3 13 0,-5-3 14 15,14 2-23-15,-2 1 4 0,-7-3 17 0,5 0-8 16,7 0 4-16,1 0-9 0,-2 0 3 16,4 0-22-16,-2 0 11 0,26-12 20 15,-25 10-24-15,2-1 22 0,-4-1-3 0,-2 0-17 0,-2 1 3 16,2 1-5-16,-2-3-25 0,-5 2-27 16,-3 0-43-16,-1 0-62 0,8-1 17 15,-6 2-252-15,-2-2-7 0,1 0 56 0,-1 0 30 16,8-2 3-16,-3-1-7 0,1 0 76 0</inkml:trace>
  <inkml:trace contextRef="#ctx0" brushRef="#br0" timeOffset="8778.69">21851 12553 756 0,'-1'-3'205'0,"-3"1"-25"0,0 1-18 0,1 1-15 0,-1 0-10 15,-1 1-15-15,-11 3-19 0,2 1-2 0,1 4-18 16,-2 2 0-16,0 0-11 0,-2 3-7 16,3-1 5-16,0 1-2 0,1 4-5 0,2-3-8 15,2 3 8-15,2 2-15 0,2-1-15 16,-1-1 12-16,2 0-4 0,3 0-9 0,1-12 0 0,0 3-10 15,0 3 3-15,18 11-15 0,-12-14 22 16,2-4-17-16,0-1 9 0,1-2-18 0,1-2 3 16,0 0 8-16,5 0-13 0,20-14 15 15,-16 3 23-15,-4-3-9 0,4-5-1 0,-3 3-4 16,-1-2-6-16,-7 0 6 0,-2-1 2 16,-1 1 22-16,0 0-4 0,-5 9-10 0,0-3-26 15,-11-16 15-15,3 14-24 0,0 3-13 16,-4 3-17-16,-2 0-50 0,2 4-39 0,-1 2-41 15,13 2 14-15,-13 0-265 0,-1 0 61 0,-9 15 4 16,14-10 53-16,3 0-19 0,2-1 10 16,4 0 32-16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06T10:23:35.4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21193 12483 351 0,'0'-1'166'0,"-1"1"17"0,1-2-36 0,0 2-22 0,0-1-26 16,-2 1-6-16,2 0 12 0,0 0-22 16,0 0 35-16,-1-1 2 0,1 0-16 15,0 1 9-15,0 0-25 0,0 0-11 0,0-3-3 16,0 3 15-16,0-1-19 0,0 1-4 0,-3-1-14 15,3 1-8-15,0 0 11 0,0 0 4 16,0 0-23-16,0 0 10 0,0 0-6 0,0 0-20 16,0 0 2-16,0 0 8 0,0 0 0 0,0 0-17 15,0 0 6-15,0 0-5 0,0 0-6 16,0 0 16-16,0 0-8 0,0 0-2 0,0 0-2 16,-21-1 4-16,17 2-4 0,0 1 10 0,-1-1-24 15,1 2 14-15,-1-1-6 0,-1 0 17 16,1 1-11-16,-1 0 0 0,1 0-4 0,-5 6 12 15,0-2-4-15,3-2-4 0,1 0 2 0,2 1 0 16,-1-2-9-16,1-1 5 0,2 2 10 16,-1 0-11-16,2 2 2 0,0-2-3 0,-1 0 4 15,2 2-10-15,0-7-3 0,0 7 11 16,0 4 5-16,13 9-9 0,-4-8-5 0,-5-3-4 16,7 0-3-16,-3-3 27 0,-2-1-17 0,2-1 1 15,0-1-5-15,-1-1-2 0,9 1 4 0,-6-1 11 16,0-2 0-16,-2 0-11 0,-8 0 8 15,8 0 16-15,-8 0-7 0,19-9 2 0,-8 0-8 16,2 0-5-16,-7 2-3 0,2-4 18 16,-4 1-1-16,-1-2-18 0,-1 4 28 0,-2-1-11 15,0 9-15-15,0-8 30 0,0 2-4 0,0 0-15 16,0 6 7-16,0-9-9 0,0 2 12 16,0 7-20-16,-18-23-4 0,12 16-7 0,-2 0 11 15,0 4-8-15,2 2-32 0,0-2-38 16,-1 4-21-16,7-1-77 0,-7 0 17 0,-5 0-244 15,-16 11 36-15,15-5 6 0,3-2 28 0,2 2 22 16,3-3 25-16,-1 3 11 0,-1 1-28 16</inkml:trace>
  <inkml:trace contextRef="#ctx0" brushRef="#br0" timeOffset="1229.79">20514 12480 215 0,'0'0'176'0,"0"0"28"0,0 0-32 0,0 0 0 0,0 0-75 0,0 0 24 16,0 0-4-16,0 0-6 0,0-13-18 0,0 13 1 15,0 0-10-15,0 0 14 0,0 0-15 0,0 0-25 16,0 0-17-16,0 0 8 0,23-20 10 16,-22 19 2-16,-2 1-5 0,2-2-6 0,-1 2 1 15,3-1-10-15,-4 1-1 0,2-2-17 0,-1 2 21 16,0-1-21-16,0 1 16 0,0-1-1 16,-3 1-6-16,3 0-9 0,0 0 3 0,0-1-3 15,-2 1-10-15,2-1 12 0,-2-1 3 16,0 2-9-16,1 2 1 0,-2-4 8 0,0 2-11 15,1 0 9-15,-2 2 3 0,3-2-5 0,-4 0 6 16,2 0-8-16,-1 1 3 0,0 0 3 0,2 0-3 16,-2-1 19-16,-2 3-5 0,6-3-17 15,-7 4-5-15,2-3 0 0,1 1 14 0,0 1-17 16,2-2 2-16,-3 2-7 0,1 1 13 0,0-3-19 16,0 3-6-16,2 1 16 0,-1-2-2 15,1 2 12-15,-2-2-27 0,1 2 12 0,1-2-8 16,-1 3 9-16,2-2-4 0,-2 1 6 15,2 1-19-15,0-2 14 0,1 3 12 0,-3-2-27 16,3 0 10-16,0 1-2 0,0-1 14 16,0-5-17-16,0 0 2 0,0 7-4 0,0 0 3 15,0-7 8-15,0 7 14 0,0-7-12 0,13 16 5 16,-9-13-17-16,-3 1 0 0,3-2 1 16,0-1 19-16,-2 2-22 0,2-3 6 0,0 1 27 15,0-2-17-15,1 1 4 0,-1-3 9 0,1 1-16 16,7-4 3-16,-6-3 4 0,0 1 4 15,-3 2 16-15,-1-1-13 0,1-1-19 0,-3 8 29 16,0-7-28-16,0 0 22 0,0 0-19 16,0-4 18-16,-13-11-28 0,7 10 4 0,1 1-3 15,-4 1 20-15,1 3 3 0,0 3-21 0,2-2 4 16,1 6 3-16,1-2-15 0,-3 1-8 16,1 1-15-16,6 0-44 0,0 0-25 0,-14 0-35 15,-6 14 16-15,7-3-250 0,1-4-18 16,3-1 2-16,4 1 44 0,3 1-8 0,0 0 62 15,1-4 25-15,1-4-36 0</inkml:trace>
  <inkml:trace contextRef="#ctx0" brushRef="#br0" timeOffset="3529.82">19285 6054 309 0,'0'0'139'0,"0"0"26"0,0 0-34 0,0 0-26 0,0 0 2 0,0 0 1 0,0 0-13 0,0 0-4 16,0 0-6-16,0 0-61 0,0 0 36 15,0 0-16-15,0 0-7 0,0 0-26 0,0 0 31 16,-12 0 17-16,12 0-11 0,0 0-54 0,0 0 10 15,0 0 20-15,0 0-9 0,0 0-7 16,0 0 21-16,0 0-13 0,0 0-9 0,0 0 0 16,0 0-89-16,0 0-44 0,0 0-56 15,0 0-144-15,0 0 28 0,0 0-21 0</inkml:trace>
  <inkml:trace contextRef="#ctx0" brushRef="#br0" timeOffset="7993.22">20872 12562 241 0,'0'0'178'0,"0"0"-32"0,13 0-19 0,-13 0-26 0,0 0-14 0,0 0-8 16,0 0-1-16,0 0-26 0,0 0-5 0,0 0-45 15,0 0-21-15,0 0-19 0,0 0-86 16,0 0-131-16,0 0-17 0</inkml:trace>
  <inkml:trace contextRef="#ctx0" brushRef="#br0" timeOffset="12923.23">19446 10518 275 0,'0'0'170'0,"0"0"-9"0,0 0-29 0,0 0-14 0,0 0-22 15,0 0-13-15,0 0 28 0,0 0-39 0,0 0 5 16,0 0 16-16,0 0 11 0,0 0-4 15,0 0-21-15,0 0 8 0,0 0 5 0,0 0-14 16,0 0-14-16,0 0 0 0,0 0 15 16,0 0 4-16,0 0-6 0,0 0-16 0,0 0 2 15,0 0-3-15,0 0-18 0,0 0 11 0,0 0-10 16,0 0-6-16,0 0-21 0,0 0 15 0,0 0-6 16,0 0-11-16,-2 1 19 0,6-5-14 15,5-7-3-15,-7 3 15 0,3 0-16 0,4-2-6 16,4 0-11-16,-4-1 13 0,0-2 4 15,2 3-13-15,-2-1 8 0,-2 2 3 0,6 0-20 16,-8 1 9-16,1 1 0 0,-1 1-2 16,-1 2 10-16,1 0-10 0,-2 2-2 0,-2-2 12 0,1 3-2 15,1-1-18-15,0-1 22 0,-1 0-8 16,0 2-2-16,1-1 5 0,-1 2-3 0,0 0 2 16,0-3-10-16,0 2-3 0,-1 0 15 15,4 1-9-15,-2-2-5 0,-2 2 14 0,-1 0-4 16,0 0-20-16,0 0 17 0,0 0-2 15,7 0 11-15,2 11-8 0,-5-5 5 0,0-4-5 16,-1 4-1-16,6 6-5 0,-3 1-6 0,2-3 14 16,0 4-8-16,-4-5 4 0,1-1 8 0,1 3-8 15,-2-3-10-15,0 0 10 0,-2-2-4 16,5-1 10-16,-6 0 0 0,0 0-10 0,1-1 2 16,-1-1 3-16,0 1 6 0,2-2 0 0,-2 2-18 15,0-3 12-15,1 3 1 0,-2-3-3 16,0 3 4-16,1-2-5 0,-1 0 17 0,1-2-5 15,-1 0 11-15,3 1-1 0,-5-2-13 0,2-1 17 16,0 2-16-16,-1-2-4 0,1-2 4 0,-2-1-2 16,2 4 8-16,0-3-9 0,-2-1 13 15,1 0-16-15,0-2 4 0,-2 2-11 0,1-1 8 16,-2-8 12-16,4 2 0 0,-4 3-10 16,-2-5 4-16,3 3-9 0,2 0-3 0,-4 4 3 15,-4-6 9-15,5 3-3 0,-3 1 11 0,0-2-16 16,3 4 5-16,-3 2-8 0,4-1 3 15,-1 1-12-15,-2 2 3 0,-1 0 6 0,1 1-2 16,-1 0-3-16,-2 1-19 0,-10 1-42 16,8 0-72-16,-3 0 14 0,-7 0-269 0,-17 16 24 15,17-10 68-15,5 1-8 0,3 2 27 0,-1-2 35 16,2 6-57-16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06T09:21:05.8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7824 2862 627 0,'0'0'228'0,"0"0"-30"0,0 12-40 0,-14-12-6 0,14 0-39 0,0 0 7 0,0 0-20 16,0 0-3-16,0 0-28 0,0 13-14 0,0-13 8 16,-16 17-4-16,20-14-8 0,11 2-3 15,4 1 3-15,5-4-13 0,1 2 0 0,3-1-8 16,4-2-4-16,5 1 4 0,5 0-11 16,-20-2-11-16,17 0-4 0,9 0 21 0,71-12-21 15,-46 6 11-15,8 0 8 0,8-4-4 0,3 1 3 16,9-2-5-16,8 3-10 0,5-2 4 0,7-1-1 15,6 0-16-15,12-3 21 0,8 0-1 16,6 3-10-16,-1 0 17 0,1 0-22 16,-4-3 7-16,0 4 2 0,-6 1 1 0,-6-3-4 15,-9 5-10-15,-11-2 12 0,-10 3 6 0,-9 2-3 16,-13 1 10-16,-9-1-12 0,-10 1-10 16,-8 1-6-16,-6-1 15 0,-7 1 11 0,-6 2-2 15,-7-2 11-15,4 0-4 0,-9-1 0 0,-4 2 3 16,-1 0-3-16,-6-1-20 0,-5 2-7 15,-4 0-21-15,0 0-27 0,-4 0-17 0,-3 0-36 16,0 0 11-16,0 0-181 0,-11-1-98 0,-6-2 25 16,-6-2 24-16,-5 2-4 0,-1-1 40 15</inkml:trace>
  <inkml:trace contextRef="#ctx0" brushRef="#br0" timeOffset="450.14">9225 2918 539 0,'-35'6'193'0,"8"2"-16"0,-1-3-9 0,4 1-27 0,4-1-27 0,0 0-11 0,8-1-12 0,4 0 1 0,3-1-13 16,4 0 5-16,1-3-1 0,0 0-10 0,9 8 20 15,10-5-12-15,3-1 2 0,6 0 18 0,4-2-12 16,-12 0-4-16,11 0 4 0,8 0-13 16,11 0 12-16,72-13-17 0,-47 6 4 15,6 2 15-15,7-1-29 0,6 0-2 0,11 2-12 16,7-2-5-16,0 1 12 0,3 0-19 16,2 0 4-16,0 3-5 0,2-2 1 0,1 3 12 15,0-2-25-15,-6 0-11 0,-3 1 17 0,-6 2-19 16,-8-2 21-16,-51 2-14 0,18 0 9 15,5 0 3-15,-1 0-26 0,-2 0 21 0,48-9-10 16,-72 8-6-16,-1-1 24 0,-6 0 45 0,0 1-16 16,-5 1-19-16,-5-3 16 0,-5 1-7 0,-3-3-5 15,-3 4-18-15,-8-3-48 0,-1 0-18 16,-4 1-65-16,1-1-83 0,-2-2 19 16,0 6-295-16,0 0 9 0,0-8 50 0,0-5 34 15,0-2 13-15,12-17 28 0,-1 13 51 0,2-1 13 16</inkml:trace>
  <inkml:trace contextRef="#ctx0" brushRef="#br0" timeOffset="2050.23">12760 1994 499 0,'0'0'190'0,"0"0"3"0,0 0-39 16,0 0-5-16,0 0-24 0,0 0-17 0,0 0 5 0,0 0-10 0,0 0-19 0,0 0-9 0,0 0 0 15,0 0-9-15,0 0-9 0,0 0 0 16,0 0-8-16,0 0 1 0,0 0 0 0,-13 0-15 16,13 0 0-16,0 0 7 0,0 0-5 0,0 0 2 15,0 0 4-15,0 0-2 0,0 0-8 16,0 0 3-16,0 0 0 0,0 0-8 0,0 0 1 16,0 0-16-16,0 0 8 0,13-7-4 15,-4 6-5-15,-1 1 9 0,6 0-5 0,23-6 0 16,-18 3-5-16,3 2 8 0,1 1-7 0,-2-2-6 15,1-3-10-15,0 2 11 0,-1-1-2 0,-1 2 2 16,-1-1-2-16,-6 1 1 0,-3 2-6 16,-1-3-9-16,-3 2 14 0,1 0-21 0,-2 1-10 15,0-2-17-15,-3 0-36 0,-2 2 8 16,0 0-110-16,0 0-127 0,0 0-52 0,6-2 24 16,-9 3 23-16,-1-2 25 0,0 1 8 15</inkml:trace>
  <inkml:trace contextRef="#ctx0" brushRef="#br0" timeOffset="2282.3">12784 2148 483 0,'-2'2'291'0,"0"0"-44"0,1 1-23 0,-1-2-21 0,0 2-22 0,0-2-28 0,0-1-11 0,2 0-20 15,0 2-11-15,2-2-18 0,2 0-8 0,-1-2 7 16,3 2-32-16,1 0-18 0,1-1-38 16,11 1-30-16,-9 0-44 0,7 0 5 15,26-11-156-15,-18 8-173 0,8-3 29 0,-6-1 29 16,1 0 19-16,3 1 23 0</inkml:trace>
  <inkml:trace contextRef="#ctx0" brushRef="#br0" timeOffset="3049.01">13894 2216 430 0,'1'4'255'0,"1"-1"-33"0,-2-1-20 0,1 1-23 0,1-3-8 0,1 3-22 0,-2-2-19 15,-1 2 0-15,0-2-16 0,1 0-12 0,1 1 2 16,-1-2-19-16,0 0-1 0,3-2-11 16,-3 0-3-16,2-1-17 0,2-1 5 0,3-4-10 15,2-5-5-15,0 5-11 0,-2-5 5 0,2 0-4 16,0-4-6-16,-2 1-2 0,0 0-9 15,-1-3 3-15,1 0 1 0,-2-2 3 0,0-6 9 16,1 8-15-16,1-1 3 0,-3-3 1 0,0 3 3 16,-1-3 6-16,3 3-16 0,0 3-5 0,-2-4 3 15,-1 1 2-15,4 1 3 0,-1 0 3 16,-2 1-15-16,0 0 5 0,2 2-1 0,-1 6-1 16,-3-3 9-16,3 4-17 0,-5 2 10 15,2 1-6-15,2-1-5 0,-1 2 10 0,-1 2 0 16,-2-3-1-16,2 3 14 0,-2-1-22 15,0 0 3-15,0 1 3 0,1 0 18 0,-1 2-15 16,1-3-10-16,0 2-4 0,0 0 4 0,-1 1-3 16,1 0 12-16,-1 1-10 0,-1 0 6 15,0 0 4-15,0 0-13 0,9 12 1 0,-5-7 9 16,2 12-19-16,3-1 14 0,0 2 0 16,-5 5-3-16,2-2-4 0,1 5 4 15,-1-2 13-15,-1 3-2 0,2 1-5 0,-1 0 4 16,-2 0-16-16,5 0 18 0,-3-1-10 0,-1-1-5 15,2-1 12-15,-2-1-5 0,4-2 1 16,-3-1-9-16,-2-1-10 0,4-4-12 16,-2 2-16-16,-3-7-26 0,2 0-9 0,-4-3-24 0,2 0-26 15,-1-1 11-15,-2-3-139 0,1 0-117 16,-1-2 6-16,2 0 24 0,-1-2 23 0,-1 0 14 16,0-2 7-16</inkml:trace>
  <inkml:trace contextRef="#ctx0" brushRef="#br0" timeOffset="3281.99">14067 2124 334 0,'-6'0'350'0,"1"0"-46"0,0-1-20 0,1 1-23 15,2 0-39-15,-1-2-27 0,2 2-21 0,0-1-23 0,3 0-10 16,2-1 1-16,11-3-15 0,2 0-37 15,1 1-15-15,1 1-20 0,2 1-5 0,-2-2-36 16,0 0-35-16,0 1-24 0,0-2-39 0,1 1 9 16,-4-2-160-16,0 1-162 0,6-2 28 15,-4 2 23-15,-4 1 23 0,-5-2 16 0,7 1 7 16</inkml:trace>
  <inkml:trace contextRef="#ctx0" brushRef="#br0" timeOffset="4216.34">14568 2140 239 0,'0'4'325'0,"0"-3"-40"0,0 0-30 0,1 1-47 0,-1-2-16 0,1 1-29 0,-1-2-9 16,2 1-22-16,-1-2-5 0,0 1-24 0,1-2-1 16,0 1-19-16,0-2-2 0,2 0-15 15,-1-1-14-15,3-7 9 0,2-3-11 0,1 1-8 16,-3-3-11-16,-2 1 4 0,3 0-9 0,-5-2 1 16,3-1-5-16,-3 0-4 0,0 1 8 15,2 0-9-15,-2-2 6 0,0-2-2 0,-2 6 4 16,2-4-12-16,-2 13-6 0,0-3 3 15,0-4 0-15,0 0-6 0,0 2 17 0,-12-12-9 16,10 16 6-16,-2 1-13 0,2 0-4 0,1 1 3 16,-1 3-6-16,0-4 5 0,-1 5 6 15,2-3-8-15,-2 0-2 0,2 1-1 0,-3 2 1 16,4-1-5-16,-5 1 12 0,3 0 1 16,-2 0 1-16,0 2-12 0,0 0-5 0,-1 0 10 15,5 0-8-15,0 0 15 0,-7 0-7 0,7 0 1 16,-6 0-2-16,-3 11-7 0,8-5 4 0,2-2 6 15,-1 3-6-15,8 8-8 0,2 2 15 16,3 0-4-16,1 0-3 0,3 1 5 0,0 0-2 16,-1 0-3-16,-2 1 3 0,1 1 2 0,3-3 2 15,-5 2-2-15,2-1-4 0,-3 0 1 16,-2 1-3-16,0-1 6 0,-2 0-2 0,-3-2 3 16,0 0-12-16,2-1 7 0,-6-1 6 15,1-3-1-15,-2-11-2 0,0 9-1 0,0 1-2 16,0-3-8-16,0 1 14 0,0-1-9 15,0-2-4-15,0 2 19 0,0-7-8 0,0 7-7 16,0-7 9-16,0 8 2 0,0-8-15 0,0 7 15 16,0-7-12-16,0 0-5 0,-5 9 13 0,7-10-8 15,-1-2 1-15,1 1-1 0,2-3 1 0,1-9 12 16,3 1-5-16,-3-5 8 0,0-1-9 16,3-1-5-16,3-5 9 0,-7 3-6 0,4-2 1 15,-1 0 0-15,-3 0 0 0,0 2-9 16,1-2 16-16,-5 3 0 0,4 2 5 0,-1-1-18 15,-3 5 21-15,1 3-6 0,-1 1-5 16,0 11-4-16,0-8-6 0,0-2 5 0,0 4 6 16,0-1-3-16,0 7-4 0,0-7 13 15,0 0-8-15,0 7-5 0,0-7 9 0,0 7-1 16,0-8-13-16,0 8 9 0,0-6-14 0,-1 1 12 16,3 6-2-16,0 1-1 0,9 9 0 0,-1 1-18 15,4 2-4-15,0 1-1 0,-1 4 7 16,2 0 4-16,-2 1-5 0,1 1-6 15,-1 3 7-15,0 0 6 0,-2-2-3 0,-4 0-1 16,-1 0 11-16,-1-1-2 0,-4-1 2 0,2 0-5 16,-2-3 9-16,-1-7-1 0,0 1-6 0,0 1 2 15,0 0 6-15,-16 14-1 0,13-16-7 16,-1-3 9-16,-1-2-11 0,3 1 13 0,2-2 7 16,-2 0-9-16,0-1-6 0,2 0 14 0,0-1-38 15,0 1-20-15,-3-2-49 0,3-1 9 16,3 0-189-16,-1-2-97 0,2 0 12 0,9-6 32 15,2-1 11-15,0-2 10 0</inkml:trace>
  <inkml:trace contextRef="#ctx0" brushRef="#br0" timeOffset="4664.01">15235 1971 468 0,'-3'3'190'0,"0"-1"-40"0,-2 0-20 0,1 2-5 0,-3 10-31 0,2-4 5 0,1 0 3 0,2-1-12 0,0-1-8 0,2 1-11 16,0-9-24-16,0 9-12 0,0 5 8 0,0-1 7 15,15 18 13-15,-8-17-22 0,5-4-29 16,-2 1 10-16,0-4-19 0,0-2-17 16,-1-1-4-16,0-4-22 0,-1 0 6 0,-8 0-39 15,0 0-1-15,12 0 31 0,14-14 4 0,-17 3 5 16,0 0 1-16,-4-3 24 0,4 0 1 0,-5 4 38 15,3-4-1-15,0 1 35 0,1 0 12 16,-3-1 3-16,-1 6 13 0,-2-1 12 0,0 3-18 16,-1 0 16-16,0 1-12 0,3 1 4 15,-2 0-1-15,-1 1-4 0,2-1-7 0,-3 2-21 16,0-1-10-16,3 1-7 0,-3 1-9 0,1 1 11 16,1 0-20-16,-2 0 8 0,0 0-11 15,0 0 1-15,7 15-3 0,-2-2 10 16,2 1-16-16,0 0 1 0,-1 0-2 0,0 0 9 15,-3-2-11-15,3 4-9 0,0-4 5 0,-1-2-10 16,1-2-23-16,-4-1-25 0,2-1-64 0,-1-1-15 16,0-1 12-16,0-3-195 0,1 0-79 15,-4-1 23-15,0 0 19 0,9 0 30 16,-9 0 20-16,7 0-1 0</inkml:trace>
  <inkml:trace contextRef="#ctx0" brushRef="#br0" timeOffset="5347.33">15594 1967 331 0,'0'-4'237'0,"0"0"-29"0,0-2-9 0,0 3-34 0,3-1-29 0,-2 0-21 0,0 1-8 0,2 1-8 0,0-2-14 0,-1 3-10 16,2 1-25-16,0 0-4 0,1 0-13 0,-1 3 18 16,2 0-11-16,4 8-10 0,-1 0 3 15,1 1 0-15,-3 1-6 0,-3-3 2 0,1 5-11 16,-2-3 7-16,-3-1-18 0,1 0 1 15,-1-4 12-15,0 4-4 0,0-1-2 0,0 0 7 16,0-2 6-16,0 0-36 0,0-3 9 0,0-5 14 16,-13 17 1-16,12-13-3 0,1 0-5 0,0-1 8 15,0 1-8-15,-3-2 3 0,2 1 19 16,1-2 17-16,-2 0-9 0,2-1 5 0,0-1-3 16,2 0-25-16,-1-2 12 0,2-2 1 15,-2 1-5-15,1 0-7 0,-2-3-8 0,10-9 15 16,-4 2-8-16,1 2 7 0,1-3-10 0,0 4-7 15,-2 2 4-15,1 2 4 0,2-2 2 16,-2 0-8-16,-2 3-5 0,1 2-9 0,1 1 9 16,-2 1-7-16,0 2 9 0,1 0 3 15,-6 0-7-15,0 0-9 0,0 0 10 0,13 12 2 16,-4 1-7-16,1-1 5 0,-8-1 3 0,-1-2 5 16,2 0-8-16,-2 0 2 0,-1-1-4 0,0-1-11 15,0-1 15-15,0-6-3 0,0 7 7 16,0-7-2-16,0 7-9 0,0-1 8 0,0-6-2 15,0 8 0-15,0-8 1 0,0 7 9 16,0-7-8-16,0 0-11 0,0 0 10 0,-7 9 11 16,7-12-11-16,0 1-3 0,1-2-10 0,1-2 16 15,8-9-1-15,-1-4-1 0,0-1-6 16,5 0 1-16,-5 1 7 0,3 2-6 0,-1 0 5 16,-3-1 1-16,1 2-1 0,1 2 3 0,1 1-5 15,-2-1-10-15,-6 5 11 0,4 3 0 16,-4 0 0-16,1 2 5 0,-1 2-8 0,-1 0-8 15,1 0 7-15,0 2-8 0,-3 0 8 0,0 0 5 16,0 0-3-16,14 13-5 0,-11 2 10 16,3 1-5-16,-3 1-13 0,3 1 17 0,-4-1-9 15,1 2 10-15,2 0-11 0,-1-1 11 16,-4-3-2-16,1 2-4 0,4-2 9 0,-5-7-24 16,0 0 4-16,0 1 15 0,0 0 0 0,0-2-1 15,0 1-11-15,0-2-22 0,0-6-43 16,0 7 7-16,0-7-191 0,0 7-117 0,0-7 13 15,0 0 24-15,0 0 22 0,9 11 7 16,-3-11 12-16</inkml:trace>
  <inkml:trace contextRef="#ctx0" brushRef="#br0" timeOffset="5730.41">16257 1869 322 0,'0'-3'191'0,"-2"-1"4"0,0 2-37 0,2-1-6 0,0 2-62 0,0 0 34 0,0 1-37 0,0 1-6 0,0 0-9 0,-3 2-2 0,3-1-7 0,0 3-5 0,-1 1-14 0,0 1 23 0,1 11-33 0,-2-4 28 0,1-1 4 15,0 6-17-15,1-1 0 0,0 3-13 16,0-2 7-16,0 1 5 0,-3 2-19 0,2-1-1 16,-1 1 4-16,-2 0-5 0,4-11 0 0,0 5 4 15,0 3 14-15,0 2-8 0,0-1 5 0,0 1-14 16,0 1 2-16,-8 20-7 0,7-22-7 16,-2 2 6-16,0 0-4 0,2-2 1 0,-1-3 3 15,2-6-9-15,0 2-6 0,0 1-39 16,0-1-29-16,0-1-22 0,0-1 7 0,0-1-104 15,0-3-52-15,0-2-89 0,0-5 22 0,0 9 23 16,0-9-11-16,0 0-23 0</inkml:trace>
  <inkml:trace contextRef="#ctx0" brushRef="#br0" timeOffset="6030.22">16268 2265 318 0,'6'-20'194'0,"-2"-1"-18"0,3 0-32 0,-2 1-24 0,1 2-11 0,3 1 5 16,-1-1-37-16,0 1-2 0,3 7 2 0,2 1-20 16,-4 2-17-16,0 2-8 0,2 4 3 0,-4 1-27 15,-7 0-2-15,0 0 1 0,23 14-47 16,-18-4 12-16,-3-2-10 0,-3 4 3 0,1-5 34 16,-10 20 0-16,-2-11-17 0,2 0 3 0,-6 0 57 15,3-2 3-15,-3-2-20 0,0 0 26 16,-1-2 12-16,2-2 16 0,-3-2 6 0,4 0-8 15,2-3-5-15,3 1 14 0,2 0-11 0,7-4-18 16,0 0 3-16,-11 0-31 0,4 0-22 16,7 0-36-16,-12-12 3 0,11 8-116 0,0-2-90 15,2-1-145-15,5-10 60 0,2 0 17 0,3-1-44 16</inkml:trace>
  <inkml:trace contextRef="#ctx0" brushRef="#br0" timeOffset="6563.36">16524 1803 277 0,'0'-4'290'0,"0"3"-49"0,0-3-44 0,0-1-32 0,0 3-26 0,0 1-10 0,0 0-8 0,0 1-5 0,0 1-28 15,0 1 7-15,0 4-19 0,-2-1-3 0,2 2-14 16,3 8-10-16,-3-8 2 0,0 7-9 0,0 3-1 16,0 4 3-16,0 0-12 0,0 1 0 15,0 3-19-15,0-1 7 0,0 0-3 0,0 1 11 16,0 0-16-16,0-2 9 0,0 0-8 0,0 0 1 16,0-2-5-16,0-1-4 0,0-1 0 15,0-3 13-15,-4 12-8 0,4-21-1 0,-1 0 14 16,-1-1-7-16,2-6-5 0,0 0-6 15,0 6 0-15,0-6 10 0,0 7 11 0,0-7 10 16,0 0-3-16,2 8-4 0,2-11-11 16,-2-1-1-16,9-5-16 0,-1-5 6 0,4 0-1 15,-1-3-10-15,3-1 4 0,0 1 6 0,0 1 2 16,0-1-16-16,3 6 6 0,-6-3-1 16,2 2 8-16,-2 3-15 0,-1-1 3 0,-4 2-4 15,0 4 16-15,1 3-10 0,-3-1-11 0,-6 2 10 16,8 0 13-16,-8 0-12 0,8 0-1 0,13 18 5 15,-9-6-1-15,-2 3-2 0,-4-1 7 16,2 0-17-16,0 2 16 0,-1-1 7 0,-4-2-6 16,2 1-3-16,-1-4-1 0,0-1 4 15,-4-2-5-15,0 1 4 0,1-3-14 0,-1-5-41 16,0 0-53-16,0 0 8 0,0 7-128 16,0-7-111-16,0 0-11 0,3 8 19 0,-2-8 8 15,-1-2 18-15,0-2 14 0</inkml:trace>
  <inkml:trace contextRef="#ctx0" brushRef="#br0" timeOffset="6763.21">16842 1978 241 0,'0'-3'248'0,"0"-1"-45"0,1 0-35 0,-1 0-1 0,2 3-17 0,-2-4-53 0,1 3-3 0,2-1 15 0,-1 2-49 16,1-1-68-16,2 1 0 0,-3-1-208 0,1 1 16 16,1 2 15-16,1-1 9 0,-3 2-188 15</inkml:trace>
  <inkml:trace contextRef="#ctx0" brushRef="#br0" timeOffset="7396.22">17149 2070 219 0,'-5'-1'144'0,"1"-1"-24"0,0 2-3 0,-1 0-19 0,1 0 8 0,-1-1-21 15,1 2 1-15,-2 1-16 0,3-1-22 0,-1 1 13 16,0 1-14-16,1-1 8 0,-2 2-15 16,2 0 31-16,-1-1-24 0,2 0 18 0,-2 2-17 15,3 0-13-15,-2 0-16 0,-3 8 28 0,2-4 6 16,1-1 3-16,1-2-33 0,2 1 13 15,0-1-5-15,-1-1-3 0,1-5 9 0,0 0-12 16,0 6-10-16,0-6 19 0,0 8-9 16,0-8-2-16,0 6-2 0,11 4 12 0,-6-6-32 15,0-3 19-15,2-1-12 0,-2 0 3 16,3-2-17-16,-1 2-2 0,-7 0 19 0,0 0 5 16,9 0 18-16,-3 0-8 0,1 0 14 15,4-11 11-15,-4 10 5 0,-3-2-11 0,-1 3-5 16,1-2 1-16,-1 2-7 0,2-1-13 0,0 1-1 15,-4 0 3-15,-1 0-7 0,0 0 1 0,0 0 7 16,9 0-10-16,-1 0 5 0,-1 0-16 16,0 0 15-16,2 0-15 0,3 0 11 0,5 0-12 15,0 0-2-15,-2 0-8 0,3 0 14 16,14-5 1-16,-19 2 2 0,1 0 2 0,-3-1 15 16,-4 1 11-16,-1 1 12 0,1 0 12 15,-4 0 11-15,3 1-21 0,-3 0 2 0,0 0-12 16,1-1-2-16,-2 2 16 0,2 0-27 15,-4 0-11-15,0 0 21 0,9 0-6 0,13 10-18 16,-8-2 1-16,-1 1-31 0,2-4-52 0,-6 0-43 16,5 5 10-16,-5-5-235 0,-3-3-95 0,0-1 35 15,-3 1 50-15,-3 1 27 0,0-3 17 16,0 0 3-16</inkml:trace>
  <inkml:trace contextRef="#ctx0" brushRef="#br0" timeOffset="8013">12904 2957 543 0,'-1'0'205'0,"1"0"-48"0,0 0-49 0,0 0 1 0,0 1 5 15,1-1-4-15,1 3 12 0,2-3-34 0,1 1 21 16,0 0-33-16,2-1-2 0,10 5-7 0,4-4 1 15,3 0-9-15,-3 2 4 0,3-2-32 0,0 0 20 16,-14-1-40-16,8 0-28 0,2 0 2 16,1 0-141-16,2 0-120 0,-1 0-61 0,20-11 23 15,-23 8 14-15,-2-3 6 0</inkml:trace>
  <inkml:trace contextRef="#ctx0" brushRef="#br0" timeOffset="8228.81">13051 3095 275 0,'-6'4'251'0,"1"-2"-51"0,-1 1-29 0,4 0-10 0,2-1-31 0,0 0-22 0,2 0 2 15,4 1-18-15,-2-1-3 0,3-1-55 0,0 0-29 16,16 3-1-16,-2-4-180 0,-10 0-142 0,8 0 16 15,0 0 9-15,28-12-4 0</inkml:trace>
  <inkml:trace contextRef="#ctx0" brushRef="#br0" timeOffset="9378.7">14367 3119 409 0,'0'13'220'0,"0"-13"-39"0,0 0 14 0,0 0-20 0,0 0-4 0,0 0-8 15,0 0-11-15,0 12-4 0,13-12 0 0,-13 0 5 16,0 0-7-16,0 0 5 0,18 18-9 16,-16-18 35-16,-2-1-47 0,3-2-21 0,1 0 7 15,3-9-25-15,5-3 5 0,-3 3-35 16,0-3 3-16,1-2-5 0,1-3-5 0,1-1 8 15,-1 1-20-15,-3-4 26 0,5-1-23 0,-2 0 0 16,0 0-9-16,-1 2 12 0,0 0-33 16,0-2 12-16,1 0-18 0,1 2 2 0,0-1-3 15,-4 3 6-15,2 5 4 0,-3-1-2 0,1 3-10 16,-3 4 22-16,-1 1-23 0,1 2 13 16,-2 0-19-16,-1 2 30 0,-2 0-10 0,3 1-12 15,-2 2-3-15,2-2-12 0,-1 3 9 0,-2-2-20 16,2 1 7-16,0 1 2 0,-2-1-12 0,0 2 30 15,0 0-12-15,0 0 1 0,14 11-8 16,-4 0-4-16,-3 6 14 0,-1-1 5 0,4 6-4 16,-1-1-9-16,-2 3 7 0,3-1-4 15,-1 1 18-15,-1 2-24 0,1-2 36 0,2 1-28 16,-2 0-4-16,1-2 10 0,2 2-8 16,-3 0 12-16,1-2-1 0,0-2-11 0,-2-2-25 15,-1 2-3-15,1-3-25 0,-2-1-2 0,1-1-21 16,-1-3-22-16,-2-3-34 0,-1-2-22 15,1-1 16-15,-2-3-117 0,-2-4-117 0,0 0-38 16,0 0 54-16,0 0 22 0,0 5 24 0,-2-8 14 16,0 0 22-16</inkml:trace>
  <inkml:trace contextRef="#ctx0" brushRef="#br0" timeOffset="9596.51">14500 3048 832 0,'-5'1'261'0,"2"-1"-28"0,-2-1-32 0,0-1-2 0,3 2-23 0,-1 0-26 15,4 0-11-15,3 0-1 0,1 0-40 16,4 0-2-16,17 4-9 0,-15-4-13 0,10 0 11 16,2 0-32-16,5 0-23 0,1 0-33 0,-1 0-37 15,3 0-19-15,30-12 4 0,-30 6-163 0,-3-2-150 16,-4 0-3-16,3-5 26 0,-1-1 19 15,-2 0 46-15,-1 0-13 0</inkml:trace>
  <inkml:trace contextRef="#ctx0" brushRef="#br0" timeOffset="10127.77">15192 2657 370 0,'-2'-1'226'0,"5"0"-38"0,-4 1-10 0,1 1-42 0,-2 2-6 0,2 0-8 0,0 1-20 0,2 1 3 0,-2 2-31 0,1 13 20 15,-1-14-4-15,0 7-11 0,0 0-25 0,0 3 20 16,0 2-2-16,0 1-13 0,0-1-13 16,0 1 0-16,11 19 2 0,-11-30 1 0,0 3-14 15,0 1 0-15,0-1-24 0,0 5 14 16,0-2-1-16,0 1-4 0,0-1-3 0,0-3 6 15,0-1-6-15,0 4 5 0,0-1-10 16,0-2 13-16,0-2-17 0,0-1 10 0,0 0-4 16,0-3-7-16,0-5 5 0,0 8-1 0,0-8-4 15,0 7-10-15,0-7 0 0,0 6 22 16,0-6 25-16,0 0 1 0,0 0 17 0,0 8-10 16,0-8 1-16,-6 5-3 0,7-6 1 0,-2-3-14 15,5 1 9-15,-2-1-23 0,0 0 20 16,8-6-9-16,-4-3-26 0,4-3 8 0,1 1-13 15,0 2 9-15,3 1-13 0,2 0-8 0,-4 0-7 16,5 3 7-16,-2 1-2 0,-2 1-1 0,2 1 9 16,-2 3-7-16,-4 1 8 15,-1 1-3-15,-2 1 2 0,-6 0-1 0,0 0-9 16,9 0 4-16,3 11-3 0,-10-6 2 0,0 0 8 16,-4 1-2-16,-2 10-1 0,-3 1 9 0,-5-4 1 15,2 1 5-15,-5-1 4 0,-2-2 4 0,-5 2-21 16,2-3 14-16,3-2-10 0,1 1-4 15,0-2-60-15,2 1-14 0,8-3 5 16,1-2-191-16,0-1-84 0,3-1-39 0,2-1 40 16,0 0 9-16,0 0 31 0,12 0 11 0,-6-1 4 15</inkml:trace>
  <inkml:trace contextRef="#ctx0" brushRef="#br0" timeOffset="10910.96">15493 3101 264 0,'0'0'307'0,"2"-1"-27"0,-1 0-46 0,2 0-19 0,-3-1-1 0,2 1-27 15,-1 0-20-15,3 0-31 0,-3-1-1 16,3-2-28-16,0 2-10 0,1-1-7 0,-1-1-12 16,1 1-8-16,8-4-7 0,-3 0-12 0,-2-1 11 15,2-1-9-15,0 0-13 0,-1-2 8 16,1 5-11-16,3-3-21 0,-2-2 8 0,-1-2 1 15,-1 2 3-15,0-2-3 0,-1-2-9 16,-1 2-10-16,-1-1-2 0,0 3 9 0,-1-4-1 16,-3 2 0-16,1 2 16 0,-2 0-3 0,0 2-13 15,-1 9 17-15,0-7-21 0,0 0 0 16,0 0 16-16,0 7-22 0,0-8 20 16,0 2-13-16,0 6-7 0,0-8-6 0,0 8-3 15,0-7 9-15,0 7-6 0,0 0 10 0,-2-7 1 16,3 9 1-16,1 2-22 0,10 6-9 0,-2 3-3 15,0 1 8-15,3 2 1 0,-5 1 1 0,3 0 8 16,-2-1-6-16,-2 1 1 0,3-2-7 16,-5 3 18-16,-1-2-12 0,-2-1 4 0,2-4 6 15,-2 0-7-15,-2-3 7 0,0-1-3 16,0-7-7-16,0 0 14 0,0 8 5 0,0-8-10 16,0 8-4-16,0-8 7 0,0 7 2 0,0-7 18 15,0 0-3-15,0 6 0 0,0-6-5 16,-9 6-11-16,9-6 0 0,0-3-3 0,1 2-12 15,-1-3 5-15,2 1 2 0,10-8 0 0,-3-2 5 16,1-2-7-16,-1 0 4 0,3-3 7 16,0 1-5-16,0-2-5 0,-2-2 3 0,2 0-10 15,-1-3 16-15,1 1 0 0,-3 1-1 16,0-1 9-16,-2 2-1 0,0 0 16 0,-4 0-7 16,3 2 2-16,-4 3 5 0,3 0 18 0,-3 3 14 15,3 3-6-15,-5 0-26 0,0 10 28 0,0-8-28 16,0 2 3-16,0 6 7 0,0-8-20 15,0 3 0-15,0 5 6 0,0 0 8 0,0-8-9 16,0 8-10-16,0 0 7 0,0-7-4 16,3 1 8-16,-3 7-14 0,0 5 5 0,0 0 3 15,-1 0 9-15,2 12-26 0,-1-8-5 0,0 3 14 16,0 8-7-16,0-1 17 0,-11 27-16 16,9-23-2-16,0 1-1 0,2 0-7 0,-2-2-1 15,0 1 31-15,1-4-19 0,1 3 7 0,-3-3-3 16,3-10 5-16,0 4-11 0,0 2 8 15,0 0-13-15,0 1 30 0,0-4-26 0,0 0-30 16,0-4-14-16,0 1-42 0,0-3-31 16,12 5 11-16,-11-9-166 0,2 1-114 0,1-3-6 15,1-1 43-15,1 0 4 0,12-2 24 0,-18 2 15 16,12 0 15-16</inkml:trace>
  <inkml:trace contextRef="#ctx0" brushRef="#br0" timeOffset="11127.58">15954 2878 325 0,'-3'-4'303'0,"0"3"-44"0,3-1-37 0,-1 0-28 0,2 0-31 16,1-1-16-16,2 1-10 0,0-1-16 15,2 0-13-15,10 0-15 0,-4-1-10 0,5 0-4 16,-1 1-18-16,1-2 4 0,1 1-40 15,-3-1-42-15,2 4-70 0,1-3 5 0,-4 0-278 16,0-3 2-16,-2 3 30 0,-4 0 5 16,-1 1 6-16</inkml:trace>
  <inkml:trace contextRef="#ctx0" brushRef="#br0" timeOffset="11560.34">16250 2855 801 0,'-2'-1'241'0,"2"-2"-27"0,0 1-23 0,1-1-31 0,3 3-29 0,-3 0-8 16,3 0-10-16,1 0-11 0,0 2-14 0,10 4-17 15,-2 0 1-15,3 3-11 0,-2-1-10 0,-2 2-1 16,1-1 4-16,2 2-13 0,-4 1-2 16,-1 2-10-16,-2-1-6 0,-1 2-8 0,-3-6 9 15,-1 1 0-15,-2-1 4 0,-1-2-21 0,1 1 11 16,-1-1-7-16,0-2-8 0,2-1 17 16,-2-4-6-16,0 0 12 0,0 0-12 0,0 7 3 15,0-7 36-15,0 7 5 0,0-7-2 16,0 5 30-16,0-5-3 0,0 0 12 0,0 0-37 15,2 7 20-15,-1-8-11 0,1-1-18 0,0-3-12 16,1 1 0-16,6-7-6 0,1 0-10 0,0-3-41 16,4-1-18-16,-2 0-15 0,2-2-52 15,4 3-20-15,-4-2-32 0,2 2 13 0,1 0-111 16,0 3-100-16,-3-1-47 0,4 5 33 0,-7 3 14 16,1 0 21-16,-3 3 12 0,1-2 19 15</inkml:trace>
  <inkml:trace contextRef="#ctx0" brushRef="#br0" timeOffset="12477.04">16749 2882 315 0,'-4'3'260'0,"0"-1"-34"0,-1 0-30 0,-8 4-5 0,3-2-21 0,2 1-10 0,-6 1-20 0,4 0-9 15,-3-1-18-15,6-1-9 0,-1 1-11 16,0-1-3-16,2 0-26 0,1 0-8 0,0-1 10 15,2 2-15-15,-1-1-13 0,2 0 11 16,-8 7-15-16,7-3 3 0,2-2-4 0,-3 0-3 16,4 0-7-16,-3 0 2 0,3 0 0 15,0-2-1-15,0-4-14 0,0 0 13 0,0 7-7 16,0-7-13-16,0 5 7 0,13 5-6 0,-8-9 3 16,0 0 1-16,0-1 1 0,2 2-10 15,-1-4-5-15,2 2 6 0,3 0-11 0,19-14 4 16,-12 7 1-16,-4-1 9 0,1-2-5 0,-1-1-5 15,0 1 5-15,1-3 6 0,-3 0-9 16,-1 1 6-16,0-1-3 0,-2 2-3 0,-3 1 12 16,-2 1 21-16,2 3 2 0,-3 0 13 0,-1 1 1 15,0-2 22-15,0 4-13 0,1-1 1 16,-2 1 5-16,2-1-15 0,-1 1-11 16,-2 1-4-16,0-1-10 0,3 1 10 0,-3 1-10 15,0 1 1-15,-5 1-3 0,3 1-4 0,0 1-7 16,-3 2 17-16,-3 7 6 0,0-2-27 15,2 1 4-15,1 1 10 0,0 1-5 0,1-2-4 16,0-2 13-16,1 0-3 0,3-9-26 16,0 8 1-16,0-1-4 0,0 1-16 0,17 11-1 15,-4-11-35-15,-3 2 9 0,0-4-10 16,6-2 1-16,-7-3-28 0,3-1 6 0,-12 0 14 16,15 0-7-16,-1 0 5 0,20-13 5 0,-19 7 10 15,2 0 26-15,-3 0 10 0,-4 0 32 16,-1-1 19-16,-1 3 13 0,-4 0 8 15,1 1 20-15,-1-1 48 0,-2 2-21 0,2-2-4 16,0 1 14-16,-3 2-28 0,2 0-17 0,-2 0 3 16,3-1 13-16,-3 2-34 0,2-2-13 15,-3 1 4-15,2 1-9 0,0 0 1 0,-2 0-2 16,0 0 6-16,0 0 6 0,0 0-21 16,5 10-9-16,-3-7 22 0,2 3-6 0,0-2-2 15,-2 1-34-15,2-2 5 0,9 8-10 0,0-3-28 16,-2-1-9-16,6-1-6 0,-7-3-19 15,1 0 1-15,-1-3 6 0,-10 0-12 0,11 0-14 16,16-13 5-16,-11 6 9 0,-3-6 13 16,0 0-3-16,1-4 24 0,-2-3 11 0,-2 0 1 15,3 1 1-15,-5 0 13 0,1-1 15 0,-2 1 20 16,-3 1 10-16,2 1-1 0,-3-1 23 0,3 3-1 16,-3 2 35-16,-2 4-5 0,1 0 1 15,-2 9 19-15,0-7-29 0,0 7 19 0,0-8-25 16,0 8-1-16,0-8-1 0,0 8-1 15,0-6-28-15,0 6-1 0,0 0-11 0,3-8 9 16,-4 11-6-16,1 1-1 0,-2 2 7 0,-1 11-10 16,-2 0-2-16,1 3-1 0,-1 0-8 0,0 3 17 15,1-3 1-15,-4 3-12 0,3-4-8 16,1 1 3-16,0-2 2 0,2 0 17 0,-2-2-6 16,4-5-25-16,-3 0 1 0,2-2-32 15,1-4-21-15,-1 2-30 0,1-2-45 0,0-5 14 16,0 0-191-16,0 0-117 0,9 12 33 0,-1-11 27 15,11 2 23-15,-9-3 22 0,4 0 31 16,4 0-1-16</inkml:trace>
  <inkml:trace contextRef="#ctx0" brushRef="#br0" timeOffset="12661.17">17442 2884 543 0,'-3'-2'317'0,"2"-2"-31"0,-2 3-42 0,2-3-26 0,1 1-28 0,1 1-22 0,2 0-11 0,1-1-35 16,10-5-25-16,-5 4-29 0,10-2-52 0,-4 2-59 15,4 1 4-15,-4-2-200 0,1 0-136 16,0 2 25-16,-1 2 23 0,-1-4 14 0,3 0 6 16</inkml:trace>
  <inkml:trace contextRef="#ctx0" brushRef="#br0" timeOffset="14607.02">17770 2999 367 0,'6'2'275'0,"-3"-2"-21"0,4 0-18 0,-2 0-26 0,0 0-15 0,0-3-33 0,9-2-10 15,-4-1-11-15,3-3-26 0,1 0-10 16,-2-3-8-16,-1 0 4 0,-2-3 3 0,1 1-11 16,-1-2-1-16,0-1 1 0,-1-2-13 0,-3 0-19 15,2 1 9-15,-3 0 4 0,-1-1-29 16,1 0-8-16,-3 6 3 0,-1 13-16 0,0-10 27 16,0 0-27-16,0 2 5 0,0 2-12 0,0 6-6 15,0-8-9-15,0 8-2 0,0-10-22 16,0 10-6-16,0 0 6 0,-2-8-5 0,3 10 15 15,0 2-20-15,6 10-3 0,0 2-8 16,3 4 2-16,-2 1-3 0,1 2-10 0,-2-1 15 16,1 2 0-16,-1-1-1 0,-5-1 0 0,6-1 9 15,-4 1 14-15,1-3 1 0,0 0-12 0,-1-4 10 16,-3-4 4-16,0-3 2 0,1-1 0 16,-1 0 7-16,2-5 11 0,-3 2 16 0,0-1 16 15,0-2 5-15,1 3-6 0,-1-4-14 16,0 0 5-16,0 0-8 0,0 0 5 0,0 0 1 15,1-12-10-15,2 8-5 0,1-11 14 0,0-1-24 16,2-1 10-16,-1-5 5 0,-1 3 7 0,2-3-2 16,1 1-6-16,0 0 8 0,0-5-4 15,0 3-16-15,1 1 10 0,-2-1-2 0,3-1-9 16,0 3 10-16,-5-3 1 0,7 4 7 16,-3-3-13-16,-3 10-8 0,1-3 13 0,-1 4 14 15,-3 2 0-15,1 3-13 0,-1 2 2 0,2-1-3 16,-3 1 13-16,2 2-20 0,-2 1 21 0,-1-2-19 15,3 3-2-15,-2-2 1 0,2 2 7 16,-3-2-15-16,0 3 4 0,0 0-1 0,0 0 9 16,2 14-10-16,-2-6-6 0,0 9 3 15,0-6 1-15,0 4 1 0,0 7 11 0,0-1 5 16,0 4-18-16,0 1 9 0,-10 27-12 0,7-26 14 16,3-1-16-16,0 1 16 0,-2-2-1 0,2-1-10 15,-3-3-4-15,3 0 2 0,0-2 0 16,-2-4-5-16,1-3-7 0,-1-1-16 15,2-3-28-15,0-2-11 0,-1 1-13 0,0-3-24 16,-1-1 9-16,1-2-62 0,-1 1 0 0,0-1-2 16,-2-2 29-16,1-1 25 0,-1-1 6 0,0-1 16 15,-8-4 14-15,5-3 20 0,0 2 6 16,2 1 76-16,0-1 3 0,0 3 34 0,4-2 15 16,-2 2-12-16,3 0 5 0,-2 0 9 15,0 1-16-15,2 0 1 0,0 5-12 0,0-9-13 16,18-10 2-16,-5 10-13 0,1 0 8 0,5 2-6 15,-2-1-3-15,2 1-16 0,5 1 12 0,1-1-13 16,3 1-8-16,-3-2-18 0,1 3-17 0,-2-3 7 16,2-1 12-16,-5 4-33 0,0-1 17 15,-2 2 17-15,-1-1-14 0,-8 2 11 0,2 1 4 16,-5 1 4-16,0-2 5 0,-3 2 6 16,-1 0 4-16,1 0-2 0,0 1 10 0,-1-2-19 15,-1 2 18-15,0 0-12 0,-2 0 2 16,0 0 5-16,-2 6 5 0,-2-2 1 0,2 0 3 15,-3 1-4-15,-2 5-12 0,-2 1 12 0,-3 1 6 16,1-3-19-16,1 3 12 0,1-2-2 16,0 0-3-16,3-1-4 0,-2-5 7 0,-1 8-1 15,3-4-3-15,1-4 1 0,1 3-5 0,1-6-7 16,0 4 6-16,1-3 7 0,2 0-4 16,0-1 3-16,0-1-6 0,0 0-12 0,14 0 10 15,-9-1-12-15,13-2-1 0,-6 1-11 0,3-2 12 16,-2 3-13-16,2-3 11 0,-1 2-4 15,-14 2 1-15,8 0 3 0,0 0-12 0,2 0 16 16,-2 0 1-16,-1 0-1 0,0 0 6 0,0 0-19 16,5 11 12-16,-6-9 8 0,-2 1 4 15,2-1-13-15,-2 1-10 0,1-1 19 0,-1-1-12 16,-1 2 5-16,1-1 0 0,-2-1 7 16,2 1 10-16,-1-1 21 0,-1 0-15 0,-1-1 1 15,-1 0-6-15,0 0 3 0,0 0 5 0,0-11 2 16,2 6-4-16,-2-1 7 0,-3-11 6 0,3 6-3 15,0-1 5-15,0-4-5 0,0-3-6 16,15-20 20-16,-11 19-5 0,3-4 3 0,0 0 7 16,-2 4 0-16,2-1 26 0,1 4-19 0,-1-2 5 15,-3 0-6-15,5 4 0 0,1 0-2 16,-3 2-19-16,-1 4 22 0,2-4-23 0,-1 6 0 16,-3 4-4-16,0-2 5 0,0 0-10 15,-2 2-13-15,1 2 5 0,-1-1-15 0,-2 2-8 16,0 0 15-16,0 0-5 0,0 0 15 0,12 10-14 15,-11-6 19-15,1 5-7 0,-1-3-26 0,-1 13 6 16,0-12 12-16,0 6-10 0,0 4 2 0,0 0 4 16,0 2-4-16,0 1 1 0,0 0 15 15,0 0-14-15,0 1-4 0,0-2 1 16,0 1-4-16,0-1-2 0,-8-1 9 0,-2 15 22 16,7-17-29-16,3-16 30 0,0 10-26 0,0 2 22 15,9 10-20-15,-6-13-2 0,-2-4-19 16,2 0 24-16,2-1-8 0,0-1-21 15,1-2 17-15,-1-2 4 0,-1 1-15 0,1-3 6 16,-5 3-9-16,21-9 8 0,-12 4 2 0,-3-1 7 16,3 1 12-16,-4 0-2 0,-2 1 31 0,-2 0-14 15,2 2 1-15,-1 0-3 0,-2-1 11 16,3 2-27-16,1-1 18 0,-3 0 4 0,0-1-25 16,2 3 3-16,-3-1 11 0,2 1-15 0,-2 0 14 15,0 0-11-15,0 0-3 0,0 0-3 16,0 0-13-16,0 0-17 0,0 0-1 0,10 10 7 15,-7-6 6-15,-2-3-3 0,5 1-3 0,-3 1 16 16,0-3-10-16,1 1 3 0,-4-1-1 16,0 0 17-16,7 0-18 0,11-12 8 15,-6 3 6-15,-7-1 8 0,0 1-16 0,-2 2 6 16,0-1 1-16,1 1 1 0,-2 2 7 0,0-2-4 16,2 1 2-16,-2 2-8 0,0-2 15 15,0 1 9-15,3 2-23 0,-2-1 1 0,1 1 9 16,0 1 3-16,1 0-24 0,2 0 2 15,0 2-10-15,-1-1-3 0,1 1-6 0,-7 0 13 16,0 0-6-16,10 0-1 0,-3 0 0 16,-7 0 3-16,7 0 5 0,-7 0 8 0,12 11-4 15,-9-8 4-15,0-2 8 0,-1-1-12 0,1 3 6 16,-1-1 10-16,0 0-1 0,-1-2-9 16,0 2 15-16,-1-1-3 0,2 0 2 0,-1 1-6 15,0 0 6-15,2-1-3 0,-2-1 4 0,0 1 7 16,3 0-5-16,2 1-14 0,0-1 4 15,-1 0 10-15,1 0 0 0,-1 1-4 0,5-1-8 16,-4 0 14-16,0-1-4 0,0 0-2 0,-2 1-2 16,4 1 6-16,-4-2 20 0,0 1 6 0,-1 0 15 15,1-1 0-15,-4 0-8 0,0 0 14 16,0 0-29-16,0 0-17 0,5 0-44 0,-5 0-80 16,8-4 12-16,-9 2-272 0,-3-1-27 15,1 1 52-15,1-3 10 0,-2 2 22 0,-2-10 14 16,-5 2-11-16</inkml:trace>
  <inkml:trace contextRef="#ctx0" brushRef="#br0" timeOffset="14741.9">18757 2681 397 0,'0'-1'243'0,"3"-1"-34"0,1 1-47 0,16-2-13 0,1 0-15 0,-2 1-23 0,1 2-44 15,2-3-31-15,0 3-3 0,1 0-125 0,-3-9-64 0,0 7-174 16,-3 0 12-16,2 0 1 0</inkml:trace>
  <inkml:trace contextRef="#ctx0" brushRef="#br0" timeOffset="15426.99">19865 2884 357 0,'0'0'279'0,"0"0"-27"0,0 0-31 0,0 0-27 0,0 0-20 0,0 0-13 0,0 0-35 15,0 0-10-15,0 0 1 0,0 0-28 0,0 0-6 16,0 0-9-16,0 0-2 0,0 0-1 16,0 0-14-16,0 0-1 0,0 0-12 0,0 0-2 15,0 0-30-15,12-13-26 0,-3 13-26 0,17 4-50 16,-8-2 5-16,-9-2-132 0,6 0-170 16,3 0 24-16,-1 0 25 0,17-10 14 0,-17 7 4 15</inkml:trace>
  <inkml:trace contextRef="#ctx0" brushRef="#br0" timeOffset="15625.74">19833 2977 416 0,'-6'1'272'0,"3"3"-39"0,-1-3-27 0,1 1-21 0,-1-2-9 0,7 2-35 15,-1-1 2-15,4 0-21 0,0 1-7 0,13 1-29 16,2-2-4-16,0 0-10 0,-10-1-15 15,5 0-64-15,2 0-70 0,5 0 7 0,23-13-245 16,-23 7-46-16,-1-2 15 0,0 1 43 16,2-2-4-16</inkml:trace>
  <inkml:trace contextRef="#ctx0" brushRef="#br0" timeOffset="16125.07">20500 3087 504 0,'2'1'344'0,"0"-2"-43"0,0-1-26 0,1 1-39 0,-1-1-14 0,0-2-20 16,0 0-14-16,6-8-20 0,-6 1-17 0,1-1-11 16,1-3-26-16,0-1 19 0,-2 0-31 15,2-3-9-15,-1-1-12 0,-1 1-1 0,1-2-8 16,-2 1-15-16,3-3 10 0,0-1 3 15,1 5-25-15,-4-4 2 0,3 0-19 0,0 2 28 16,2-2-31-16,-3-1 5 0,4 4 8 0,0 2-27 16,0-1-13-16,1 6 28 0,-5 0-16 15,6 2 1-15,-4 2-16 0,1-3 21 0,-2 4-18 16,1 3 6-16,-1-2 9 0,1 4 4 0,-5-1-16 16,3 2 9-16,-2-1 11 0,1 1-23 15,1 0-15-15,-2-1 17 0,2 3-15 0,-2 0 7 16,-1 0-16-16,0 0 12 0,0 0 12 0,8 12-1 15,-2 4 16-15,2-2-31 0,-3 4 12 16,-1 1 6-16,1 0-19 0,-1 1 3 0,2 3 14 16,-1 2-9-16,-2 0 12 0,2 0-7 15,-1 1-5-15,2 0 23 0,-1 1-14 0,0-3 11 16,0 2-32-16,-1-2 29 0,1-1-2 0,1-3-15 16,-4 2-3-16,4-2-5 0,-3-1-7 0,1-3-28 15,-3-1-3-15,3-4-26 0,-4-3-17 16,0-1-45-16,0-2-14 0,0-5 14 0,0 0-112 15,0 0-144-15,0 0 28 0,-8 10-39 16,6-11 26-16,-2-1 38 0,-1-3 37 0,0 3 8 16</inkml:trace>
  <inkml:trace contextRef="#ctx0" brushRef="#br0" timeOffset="16324.74">20547 2948 295 0,'-4'-2'343'0,"2"1"-52"0,-1 0-48 0,1 1-29 0,-2-1-8 0,4 0-34 0,-3 0-20 0,3-1-10 16,3 1-20-16,1 0-19 0,1 3-1 16,0-2 0-16,15 2-27 0,-11-2-11 0,9 0-5 15,0 0-4-15,4 0-7 0,-2 0-39 16,1 0-26-16,2 0-62 0,-2 0 7 0,0 0-164 16,-1 0 18-16,19-7 17 0,-20 1-183 0,-4 1 26 15,1 0 5-15,-2-3 8 0,-4 2 73 16</inkml:trace>
  <inkml:trace contextRef="#ctx0" brushRef="#br0" timeOffset="18639.91">20955 2864 496 0,'0'-2'283'0,"0"-1"-49"0,0 0-30 0,0 0-27 0,-2 1-21 0,2 0-20 0,2 1-18 0,-2-1-8 0,0 1-15 16,2 0-8-16,2 2-1 0,0 0-27 15,-1 3 0-15,8 4-4 0,-1 2-4 0,2 2-16 16,-4 0 3-16,2 3-3 0,-1-2-3 16,0 2-12-16,1 1 3 0,-6-3-1 0,0 0-5 15,0 1 3-15,-1-4-8 0,0 1 2 0,-2-5-5 16,1-1 6-16,-1-1 1 0,0 0-1 0,-1-1-6 15,1 0-10-15,2 1 2 0,-3-1 5 16,1-2 32-16,-1 0 1 0,0 1 27 0,4-1 3 16,-4 1 14-16,0-2-12 0,0 0 4 15,0 0-11-15,0 0 3 0,0 0 4 0,0 0-30 16,0 0 21-16,0 0-15 0,0 0-10 16,0 0-17-16,0 0-2 0,0 0 5 0,5-2-4 15,-5 2-3-15,0 0 4 0,1 0-11 0,-2-1-10 16,1 1-24-16,1-2-4 0,-1 2 7 0,0-1-10 15,0 0 10-15,0 1-1 0,0-1-10 16,0 0 11-16,3 0-3 0,-4 1 5 0,-1 0 18 16,2 0-2-16,2-2 4 0,-2 2-9 15,-2 0-2-15,2-1-2 0,0 0 5 0,-1 1 7 16,1 0 2-16,0-2 0 0,0 4 22 16,0-4-18-16,0 2 1 0,0-1 11 0,0 0-14 15,0 0 14-15,0-3 11 0,0 4-26 0,1-4 15 16,-1 1-14-16,2 0 13 0,-1-1-7 15,-1 1-8-15,3-4 17 0,-2 1-23 0,4-9 12 16,0-1-10-16,4-1-3 0,-3 0 16 0,2 0 4 16,-1-1-15-16,0 2 3 0,1 0-7 15,-3 0 5-15,0 1 11 0,-4 1 17 0,-1 6-1 16,3 0-25-16,-2 1 23 0,1 1-19 16,-2-1-2-16,0 0 10 0,0 3 10 0,0 4-10 15,0 0-18-15,0-5-11 0,0 5 11 16,0-7 6-16,0 7-15 0,0-7 20 0,0 7-16 15,0 0 14-15,0 0-8 0,0 0-11 0,-7-10 10 16,7 13-12-16,-3 2 3 0,5-2 8 16,3 12-13-16,-2 2 16 0,4 0-22 0,1 2 15 15,-2 1-14-15,2-1 6 0,2 2 14 16,-1-1-20-16,-3 0 7 0,1-1-8 0,-2 0 4 16,1-3 4-16,-1 1 6 0,-2-1 2 0,-3-7-2 15,0-1 11-15,0 2-8 0,0-4 13 0,0-6-10 16,0 0-16-16,0 7 15 0,0-7 4 15,0 7-10-15,0-7 14 0,0 6-8 0,0-6-4 16,0 0 13-16,0 8-1 0,0-8-5 16,0 0-4-16,0 0 0 0,0 0 2 0,1 6-5 15,3-7-1-15,-1-2 14 0,-1-1-1 0,8-5-11 16,-1-3 2-16,0-2 1 0,4 0 10 16,-5 0-3-16,-1-5-8 0,3 0 3 0,-3-2 3 15,2 1 0-15,-3 2 15 0,-2 2-6 0,0 0 8 16,1 0-9-16,-2 2 0 0,-2 4 16 15,-1-1-14-15,0 3-7 0,0 2 5 0,1 2-7 16,1-1 9-16,-1 2-7 0,-1-2-3 0,1 3 18 16,-1 0-18-16,0-2 8 0,0 1-14 15,0 1 3-15,1 0-9 0,-1 2 3 0,0 0 5 16,0 0 19-16,8 11-19 0,1 1-1 0,0 2 0 16,0 3-3-16,0-1 0 0,-3 2 15 15,7 4-15-15,-6-4 14 0,-1 1-12 0,0-1-6 16,-2-1 2-16,-1 2 16 0,0-3-8 15,-1-3-7-15,-1-3 15 0,-1-3-10 0,0 3 5 16,0-4-3-16,0-6-5 0,0 0 17 0,0 7-15 16,0-7-3-16,0 8 14 0,0-3-17 15,0-5-3-15,0 6 6 0,0-6 1 0,0 0-8 16,0 8-7-16,0-8 11 0,0 0-17 0,0 0 1 16,10 7-8-16,-4-8 16 0,0-1-1 15,7-6 3-15,-2 0 2 0,3-1 3 0,-2-2-5 16,-1 0 6-16,-2-3 9 0,3 2-10 0,-5-2 4 15,2 2 11-15,-5 0 15 0,0-2 10 16,-2 1-1-16,-2 7-13 0,2-2 14 16,-1-1-15-16,-1 6-6 0,0-1 5 0,0 0 2 15,0 4 3-15,0 0-6 0,0 0-9 0,0 0 7 16,0 0-7-16,-12-6 7 0,9 9-7 0,-7 7 2 16,-1 0 0-16,3 2-10 0,-3 0 3 15,6 3 6-15,0-3 2 0,1 3-8 0,4-4-1 16,0-1 2-16,0 0 12 0,0-10-23 0,0 10-16 15,0 1-4-15,0 1 8 0,13 9-2 16,-10-14-2-16,3 0 7 0,-4-3 3 16,2 0-10-16,0-3 11 0,-1 1-1 0,0-1 0 15,3-1 0-15,0-1 5 0,-6 1-1 0,0 0-5 16,15-9 13-16,-3 2 4 0,-3-3-1 16,2 1 1-16,-2-2 0 0,-1 2 1 0,-1-2-9 15,-1 2 11-15,0 1-4 0,1 4 4 0,3-8-2 16,-3 3-4-16,2 2 4 0,1-1 9 0,-2 2 3 15,-1 2-10-15,0 3-3 0,-1-2 1 16,1 1 8-16,-2 2-1 0,-5 0-16 0,8 0 1 16,3 0 1-16,17 13 8 0,-15-5-14 15,1 2 10-15,-2-1 4 0,-3 4-2 0,-3-6-3 16,4 6 6-16,-1-2 4 0,-5 0-2 0,-1-1-5 16,-1-2-3-16,-2-2 5 0,0-6-1 0,0 0 2 15,0 8-2-15,0-3-4 0,-11 6 14 16,9-7-7-16,-2-1 4 0,3 1-6 0,-1-2-4 15,-1 1 5-15,1 1 12 0,-1-3 4 0,1 2-6 16,0-2 7-16,0-1 0 0,-1 0 15 16,3-1-16-16,0-2 3 0,0 0 1 0,0 0 2 15,1-1-1-15,7-7-9 0,-3-3-3 0,3 2-1 16,-4-5 1-16,5 2 3 0,-3-2 9 16,5 1-15-16,-2-2-3 0,0 2 17 0,0-2 6 15,-2 0 1-15,-1 2 22 0,6-2-25 16,-4 0 6-16,0 2-14 0,-3 0 0 0,3 0 3 15,-5 5 2-15,2 3-4 0,-3 0-3 0,1 3-5 16,-1 0 4-16,1 0 9 0,-2 2-7 16,1 1-19-16,0-2 2 0,-1 3-1 0,2 1 2 15,0 0-14-15,-3 0 2 0,0 0 9 0,0 0-4 16,15 22-4-16,-11-7 7 0,-2 3 2 16,3 2 1-16,-5-1-14 0,4 3 14 0,-4-2-13 15,0 3 14-15,4-3-19 0,-4-10-8 0,0 3 12 16,0 4-11-16,0-2-1 0,-12 18 12 15,9-20-6-15,1-2-9 0,2-3-3 0,-2-1 15 16,-1-1-7-16,3-6 0 0,0 0 4 16,0 0 18-16,0 7 4 0,0-7 11 0,0 0 2 15,0 0 8-15,-1 11 4 0,1-12-8 0,-1-2 8 16,1 1 3-16,2-2-23 0,1-1 14 16,-1 0 7-16,9-6-23 0,-1-1 20 0,1-1-12 15,2 1-5-15,0 2-8 0,-2 1 2 16,0 0 4-16,0 4-14 0,-4 0 24 0,0 0-18 15,1 3 2-15,-3-1 7 0,0 2-10 0,-1 1-1 16,-2 0 0-16,-2 0 11 0,0 0-14 16,0 0 6-16,13 10 3 0,-9-7-3 0,-4 2-2 15,1 1 10-15,1 0-15 0,-2 0 17 16,0-1-9-16,0 1-5 0,0 1 9 0,0-2-1 16,0-5 8-16,0 0-6 0,0 8-5 0,0-1-7 15,0-7 20-15,0 7-16 0,0-7 4 16,0 7 9-16,0-7 27 0,0 0-18 0,0 0 1 15,2 9-2-15,-1-10-14 0,2-3 7 16,-2 3 1-16,2-3 10 0,-2-2-26 0,6-7 10 16,1-1 4-16,-1 1 7 0,-1 3-6 15,-2 3 10-15,1-1-5 0,-2 3-5 0,2 0-18 16,-1 1 3-16,-2 1 4 0,1 0 5 0,1 1-6 16,-2 0-9-16,3 2 18 0,1 0-23 15,-3 0 6-15,-3 0 10 0,0 0-7 0,9 0-17 16,-2 0 19-16,0 0-6 0,-1 0 5 0,2 0-13 15,4 10 4-15,-4-8 3 0,9-1 10 16,-5-1-10-16,-1 1 16 0,-4-1-13 0,-7 0 8 16,0 0 12-16,9 0-2 0,-3 0 9 15,-6 0 5-15,8 0 4 0,-8 0 14 0,6 0-15 16,-6 0-8-16,7 0 4 0,-7 0-12 0,0 0 26 16,6 0-12-16,-6 0-5 0,0 0-13 15,7 0 4-15,-7 0 16 0,0 0-25 0,8 0 12 16,-8 0-16-16,7 0 1 0,-7 0-36 0,6 0-3 15,-6 0-30-15,8 0-25 0,-8 0-28 16,7 0 12-16,-7 0-174 0,0 0 24 0,0 0-172 16,13 3 27-16,-17-1 48 0,2-2 35 0,-5 2 11 15,-8 2 14-15</inkml:trace>
  <inkml:trace contextRef="#ctx0" brushRef="#br0" timeOffset="18923.34">21689 3357 277 0,'-22'6'393'0,"4"0"-37"0,4-2 3 0,0 1-47 0,6-2 21 15,2-2-6-15,1 1-41 0,5-2-7 16,0 0-33-16,-4-2-30 0,10 2-33 0,12-1-11 16,8 0-19-16,-10 1-19 0,8 0-12 0,5 0-13 15,3 0-9-15,36-8-14 0,-31 4-7 0,1 2-15 16,1-3-1-16,-5 0-21 0,6-1-18 15,-6 2-13-15,-3 1-14 0,-2-2 5 0,-1 1 1 16,-6 2-57-16,-1 0-37 0,-5-1-29 0,-2-3-15 16,-6 3-41-16,-4-1-29 0,-3 1-27 15,-1 3 21-15,0 0-128 0,0 0-97 0,-11-2 31 16,4 2 28-16,-1 0 25 0,-13 4 22 16,9-4-5-16,-25 8 18 0,7-4-9 0</inkml:trace>
  <inkml:trace contextRef="#ctx0" brushRef="#br0" timeOffset="19122.91">21676 3382 317 0,'-4'2'256'0,"0"-2"-10"0,6 0-18 0,2 0-23 0,12 3-17 0,7-2-15 0,-9-1-25 0,8 0-6 16,30 7-31-16,-20-6-4 0,-1-1-16 0,6 0 9 16,-2 0-17-16,-17 0-4 0,8 0-9 0,4 0-8 15,0 0 4-15,1 0-7 0,-3 0-10 16,0 0-13-16,-6 0 0 0,-4 0-5 0,11-9-3 15,-21 8-37-15,-1-1-74 0,-5 0 9 16,-2 0-360-16,0-1 34 0,-2-1 24 0,-2 2 9 16,-1-1 18-16,-3-7 53 0</inkml:trace>
  <inkml:trace contextRef="#ctx0" brushRef="#br0" timeOffset="66081.12">11547 8500 610 0,'0'0'301'0,"0"0"-60"0,0 14-26 0,0-14-5 0,0 0-23 0,0 0-17 0,0 0-27 0,0 0 1 0,0 0-1 0,0 0-38 15,0 0-8-15,0 0 1 0,0 0-25 0,0 0-6 16,7-8 7-16,9 1-9 0,-5-3-12 16,4 3-20-16,0-1-10 0,1 2-12 15,-2-3-14-15,2 1-17 0,-2 0-10 0,1-1 0 0,2 0-26 16,0 2-22-16,2-2-11 0,-2 1-25 16,1 2 9-16,-2-1-138 0,-1-2-101 15,-1 1-2-15,-6 4 53 0,-1 0 4 0,-4 0 24 16,-1 3 33-16</inkml:trace>
  <inkml:trace contextRef="#ctx0" brushRef="#br0" timeOffset="66264.03">11571 8548 901 0,'-7'3'269'0,"0"3"-19"0,2-3-29 0,1-2-14 0,1 1-32 0,1-1-35 0,2 0-15 16,0-1-19-16,2 0-2 0,5-1-47 0,12-5-18 15,0-1-34-15,9-1-19 0,0 0-42 0,-1 0 5 16,3-1-258-16,6-3-36 0,-2-4-3 16,-1 1 77-16,0-1 5 0,-3-3-4 15</inkml:trace>
  <inkml:trace contextRef="#ctx0" brushRef="#br0" timeOffset="-209517.37">16776 11254 419 0,'0'0'131'0,"0"0"-24"0,0 0-14 0,0 0-11 0,0 0 17 0,0 0-13 0,0 0-26 16,0 0-6-16,0 0 27 0,0 0-25 16,0 0 28-16,0 0-21 0,0 0-7 0,0 0-13 15,0 0 7-15,0 0 7 0,0 0-30 16,0 0 15-16,0 0 22 0,0 0-25 0,0 0-24 16,0 0 12-16,0 0 6 0,0 0-2 0,0-12-8 15,0 12 17-15,0 0-3 0,0 0-49 16,0 0 20-16,0 0-1 0,0 0-1 0,0 0-22 15,0 0 28-15,0 0 16 0,0 0-39 16,0 0 20-16,0 0-9 0,0 0-7 0,0 0 14 16,0 0 3-16,0 0-20 0,0 0 20 15,0 0 0-15,0 0 8 0,0 0-25 0,0 0-4 16,0 0 16-16,0 0-32 0,0 0 9 0,0 0 35 16,0 0-15-16,0 0-13 0,0 0 16 0,0 0-6 15,0 0 0-15,0 0-6 0,0 0-20 16,0 0 20-16,0 0 8 0,-7 2-11 0,6 3 3 15,1 2-8-15,-1 1 15 0,1-4-14 16,0 4-4-16,0 5 3 0,0-1 0 0,0 4 46 16,0 0-17-16,0 2-29 0,-14 14 31 0,14-14 3 15,-3-2 16-15,1 2 6 0,0-5-34 0,1-1 18 16,1 0 8-16,-1-3-21 0,1 1 27 16,0-2-24-16,-2 9-5 0,0-3 18 0,2-3-18 15,0-3 4-15,-4 8-2 0,0-3-2 16,2-4-32-16,-2 0-7 0,0 0-28 0,1-3 6 15,-6 6-212-15,-1-2-92 0,4-3 71 0,1-3 3 16,-3-1 5-16</inkml:trace>
  <inkml:trace contextRef="#ctx0" brushRef="#br0" timeOffset="-209133.32">16482 11417 494 0,'0'-2'212'0,"-3"-2"-40"0,3 2-32 0,0-1-1 0,0 2-30 0,0-3-11 15,0 2-27-15,0 2-1 0,0-1 7 16,1 2-13-16,1 1-18 0,-2-1 13 0,0 2-6 15,2-1-35-15,0 2 30 0,-1 1 4 0,2 0-14 16,-1 0-1-16,2 10 0 0,2 1-1 16,1 0-4-16,-2 0-2 0,1-1-4 0,0 2 14 15,-3-1-11-15,5-4-14 0,-1 3 1 0,1-1 7 16,0-1-3-16,-1-1 2 0,2-1-8 16,1 0 8-16,1-1-3 0,0-3-32 0,1 2 27 15,-1 0 1-15,2-2-2 0,0 2-1 0,0-3-14 16,1-5-49-16,-3 3-14 0,2-4 4 0,-13 0-128 15,11 0-147-15,7 0-25 0,17-11 55 16,-17 10-12-16,0-3 49 0</inkml:trace>
  <inkml:trace contextRef="#ctx0" brushRef="#br0" timeOffset="-208901.12">17005 11476 232 0,'1'-6'198'0,"-1"1"-28"0,0-1 0 0,0 2-37 0,1 0-34 0,-1 0 26 16,0-1-28-16,1 3-7 0,-1 1-37 15,-1 1 13-15,1 0-11 0,-1 2-1 0,-3-1-28 16,1 5 38-16,-3 5-34 0,-3 2 15 0,-4 2-7 16,4-1-13-16,-1 3 1 0,-1 2 10 15,-1 1-3-15,-2-1 17 0,0 2-32 0,-5-2-3 16,-3 0-351-16,-6 1 18 0,0-2 20 0,1-4 18 15,-1-2-25-15</inkml:trace>
  <inkml:trace contextRef="#ctx0" brushRef="#br0" timeOffset="-164509.87">14681 10034 277 0,'0'0'126'0,"0"0"-35"0,0 0-31 0,0 0 26 0,0 0-34 0,0 0-25 0,0 0 33 16,0-14-26-16,0 14-13 0,0 0 5 0,0 0 26 15,0 0-31-15,0 0 16 0,0 0-19 16,0 0-1-16,0 0-9 0,0 0-20 0,0 0 13 15,0 0 8-15,0 0-15 0,0 0-3 0,0 0-20 16,0-12 32-16,0 12-24 0,0 0 53 16,0 0-47-16,0 0 15 0,0 0 26 15,0 0-37-15,27-22 27 0,-27 20 5 0,0-1-34 16,2 1 6-16,-2 1 2 0,1-1-7 0,-1 0 28 16,1-1-23-16,-1 2 5 0,0-3-13 15,0 1-6-15,0 2 25 0,0-1-17 0,0 0 10 16,0 2-25-16,0 0 23 0,0 0-5 0,0 0-14 15,0-5 24-15,0 5-8 0,0-7 12 16,0 7-16-16,0-6-13 0,0 6 20 0,0-6 21 16,0 6-17-16,0 0-5 0,0-9 5 15,0 9 6-15,0-6 2 0,0 6 10 0,10-15-6 16,-7 11 1-16,-2 0 11 0,3 1-21 16,-4-3-5-16,4 2 20 0,-2 1-28 0,2-1 5 15,-1-1 17-15,-1 0 8 0,2 0-15 0,-2 0-10 16,0 2 12-16,1-4-11 0,-1 5 39 15,0-3-18-15,0-1-16 0,2 3 0 0,-2 1 7 16,0-3 23-16,0 2-44 0,0-2 28 16,0 1-37-16,-1 1 2 0,1 0 21 0,0 1 10 15,1-1-37-15,-3 0 15 0,1 2 19 16,0-1-5-16,-1 0 18 0,2-1-25 0,-1 1 11 16,-1 2-35-16,1-1 46 0,-1 0-23 0,0-1-2 15,2 1-8-15,-2 1 2 0,1 0-3 0,-2 1-13 16,1 2-4-16,0-2 24 0,-2 1 7 15,2 3 18-15,-1-3-35 0,0 3 11 0,-1 0-24 16,1 0 27-16,0 0 16 0,-2 2-29 0,3 0 49 16,-1-1-20-16,0 0-20 0,-2 2 6 15,3-2 7-15,-4 9-3 0,2-3 22 0,0-1-16 16,0-1 2-16,2-3-11 0,0-7 3 16,0 8-13-16,0-2 37 0,0 0-33 0,0 0 11 15,0 4 22-15,0 1-8 0,0 0-13 16,0-2 3-16,0-2-4 0,0 0-7 0,0-2 7 15,0 2-8-15,0 0-21 0,0-7-56 0,0 8-169 16,0-2-32-16</inkml:trace>
  <inkml:trace contextRef="#ctx0" brushRef="#br0" timeOffset="-164160.16">14627 9916 241 0,'-2'-3'90'0,"2"1"-42"0,-2 1-5 0,0-2 0 0,1 1-31 0,1 1 15 15,-2 1 15-15,0 0-47 0,2 0 8 16,-1 1 6-16,0 0 3 0,-1 1 3 0,1 2-9 15,1-1-8-15,0 1 20 0,-1-2-4 16,-2 3 25-16,6-1-47 0,-3 1 18 0,0 0-13 16,1 1 30-16,0 1-9 0,-1-7-13 0,0 0 10 15,0 7-2-15,12 14 1 0,-8-9-1 16,2-1 9-16,2-2-4 0,1 1 9 0,-5-1 21 16,1-1-39-16,4 2-7 0,2 0 10 0,-3-3-2 15,0-3 0-15,4 4-10 0,0-1-29 0,-2-3-32 16,-1-1-48-16,-1 0-126 0</inkml:trace>
  <inkml:trace contextRef="#ctx0" brushRef="#br0" timeOffset="-163893.24">15008 9966 229 0,'0'-3'78'0,"1"2"-3"0,1-1-21 0,-2-1-17 0,0 1-30 0,-2 1 7 0,1 1 8 0,-3 1 5 15,1-1-27-15,-3 2 38 0,2 2-48 16,-11 5 28-16,-1-3-8 0,0 2 4 0,-1 1 5 16,-1-1-11-16,1 2 22 0,0-1-5 15,2-1-9-15,-4-1 5 0,4 1 6 0,-2 2-15 16,1-2-3-16,2 2 16 0,-3 3 0 0,3-1-13 15,-4 0-130-15,3-1-181 0</inkml:trace>
  <inkml:trace contextRef="#ctx0" brushRef="#br0" timeOffset="-117501.58">14775 9747 212 0,'0'0'50'0,"0"0"-5"0,0 0 39 0,0 0-32 0,0 0 4 0,0 0 16 0,13 0-48 15,-13 0-12-15,0 0 8 0,0-12-9 0,0 12 4 16,0 0 34-16,0 0-59 0,0 0 36 15,0 0-36-15,0 0 20 0,0 0 4 16,0 0 33-16,0 0-43 0,0 0 12 0,0 0-19 16,0 0 6-16,0 0-21 0,0 0 33 0,0 0-14 15,0 0 19-15,0 0-35 0,0 0 32 16,0 0-20-16,0 0 0 0,0 0 2 0,0 0 29 16,0 0-36-16,0 0-8 0,0 0-13 15,0 0 26-15,0 0-2 0,0 0-15 0,0 0 17 16,0 0 11-16,0 0 4 0,0 0-29 0,0 0-15 15,0 0 36-15,0 0-28 0,0 0 6 16,0 0 4-16,0 0 4 0,15 4-8 0,-15 2 14 16,-1 0 22-16,1 1 2 0,0-7-26 0,0 7 15 15,0 7 35-15,0 3-40 0,0 0 11 16,0 3-6-16,0 1 20 0,0-2-14 0,0 1-14 16,14 18 30-16,-10-19 1 0,-2-1-17 0,4-2-1 15,-2 0-11-15,-2-4 1 0,0 0-7 16,3 1 0-16,-3-1 0 0,0-3-6 0,5 3 27 15,-5 1-17-15,-2-3 22 0,0-2-23 0,3-1 18 16,-3-7-104-16,0 0-154 0,0 9-23 16</inkml:trace>
  <inkml:trace contextRef="#ctx0" brushRef="#br0" timeOffset="-117151.81">14445 9826 222 0,'0'0'95'0,"0"3"-6"0,0-3-43 0,0 2 42 0,0 0-47 0,0 2 29 0,1-1-46 0,-1 2 8 15,2-1 23-15,-2 1-25 0,2 1-18 0,-1 0-4 16,1-1-2-16,4 11 16 0,-2-2-22 16,2-2 53-16,1 3-39 0,-1-4 5 0,4 3 0 15,-1-4-16-15,-1 2 13 0,2 0 17 0,2-2-4 16,1 3-18-16,-1-2-2 0,4-2-17 0,-1-2 6 15,-2 2-143-15,3-5-121 0,-4-1-36 16</inkml:trace>
  <inkml:trace contextRef="#ctx0" brushRef="#br0" timeOffset="-116851.58">14972 9829 237 0,'0'2'27'0,"0"3"5"0,0-2-8 0,0 3 9 0,-3-1-19 0,-1 7-21 0,-2 5 41 16,-2-3 17-16,-1 0-31 0,2 2-2 15,-1-2-2-15,-1 2-16 0,-2-3 34 0,0 1-23 16,1 1 6-16,-1 0 25 0,-2 1-27 16,-1 1-17-16,0-2 18 0,-4 3-13 0,1 0 26 15,-3-4-216-15</inkml:trace>
  <inkml:trace contextRef="#ctx0" brushRef="#br0" timeOffset="-113271.33">12874 10519 288 0,'0'0'75'0,"0"0"18"0,0 0 2 0,0 0-30 0,0 0-34 0,0 0 15 15,0 0-17-15,0 0 16 0,0 0-29 16,0 0 36-16,0 0-26 0,0 0-31 0,0 0 31 15,0 0-15-15,0 0 15 0,0 0 8 16,0 0-20-16,0 0 24 0,0 0-36 0,0 0 2 16,0 0-2-16,0 0 26 0,0 0-21 0,0 0 0 15,0 0-1-15,0 0-3 0,0 0 4 16,0 0 25-16,0 0-3 0,0 0 11 0,0 0-1 16,0 0-4-16,0 0-39 0,0 0 2 15,0 0 40-15,0 0-3 0,0 0-4 0,0 0 15 16,0 0-25-16,0 0 8 0,0 0-28 0,0 0 11 15,0 0-6-15,0 0 12 0,0 0 19 0,0 0-17 16,0 0-24-16,0 0 1 0,0 0-2 16,0 0 3-16,0 0 0 0,0 0-2 0,0 0 3 15,0 0 3-15,0 0 19 0,0 0-1 0,0 0-4 16,0 0-18-16,0 0 13 0,0 0-23 16,0 0 34-16,0 0-24 0,0 0 0 0,0 0-36 15,0 0 3-15,0 0 56 0,0 0 3 16,0 0-6-16,0 0-3 0,0 0-2 0,0 0-36 15,0 0 3-15,0 0 7 0,0 0 25 0,0 0-4 16,0 0 2-16,0 0-4 0,0 0-8 16,-30-20-6-16,28 18-3 0,-1 1-1 0,1 1 3 15,-2-2-13-15,0 1 2 0,0 1 2 0,-1-3 3 16,1 2 18-16,-1 0 2 0,1-1 2 16,-1 0-6-16,-1 1 0 0,1-3-1 0,0 3 5 15,-1 1 10-15,3-2 0 0,-4 1-30 16,1-1 0-16,-2 1 1 0,3 0 2 0,-1 1 4 15,0-2 1-15,-1 1 19 0,-1 0-12 0,2-1 1 16,-1 2-1-16,1-2 8 0,-9-1 12 16,-2 0-2-16,3 0-4 0,4 2-48 0,-2 1 2 15,3-2 4-15,0 1 3 0,2 0 30 0,-11-1 0 16,4-1 13-16,0 2-3 0,5 0-54 16,-3-2 4-16,3 2 3 0,2-1 4 0,0 2 2 15,-3-1 33-15,-9 1-3 0,0-2 1 0,6 2 0 16,-6-4 25-16,6 3-3 0,-6-1-5 15,2 0 5-15,3 2-2 0,1-2-3 0,-5-1-21 16,3 3 4-16,15 0-1 0,-13 0 0 16,-1 0 0-16,-2 0 7 0,1 0-2 0,-2 0-43 15,-2 0 3-15,4 0 5 0,-3 0 2 0,3 0 40 16,-3 0-4-16,1 0-3 0,-3 0-9 16,2 6-19-16,-21 4 12 0,18-6 1 0,1 1 11 15,-1 1 5-15,2-3 12 0,0 2-2 16,-2 1-40-16,2-1-5 0,-3 0 3 0,3 0 47 15,1 1-13-15,1 1-2 0,2-2-31 0,-1-1 2 16,0 0 42-16,5-1-14 0,2 1-1 0,0-3-1 16,3 1-1-16,-5 1 15 0,5-2-2 15,1 2-2-15,1-3-12 0,-1 1-9 0,-3 1-2 16,6-2 1-16,-2 1 18 0,0 1 0 16,0-1-6-16,0-1-11 0,0 1 20 0,1 0-1 15,-1-1 1-15,1 2-25 0,0-2 16 16,0 1-1-16,-1-1-1 0,2 0 2 0,-1 1-1 15,3-1-117-15,0 0-121 0,0 0-84 0,0 0 47 16,0 0 17-16</inkml:trace>
  <inkml:trace contextRef="#ctx0" brushRef="#br0" timeOffset="-112487.75">11908 10286 249 0,'2'-1'114'0,"-1"0"-16"0,0 0-13 0,1 1-11 0,-2 0 5 0,0 0-47 0,0 0-3 0,0-3-4 16,0 3 28-16,1-1-7 0,0 0-4 0,-1 1-25 15,0 0-1-15,1 0-11 0,-1 0 22 0,0 0-21 16,-1 1 9-16,0-1-1 0,-2 2 2 16,-1 1-16-16,2-1 30 0,-2-1-28 0,-1 2 0 15,1 0-1-15,0 0 35 0,0 0-47 16,-7 5 33-16,-2-3-31 0,0 3 21 0,-1 1-7 15,2-2 9-15,-4 3 4 0,3-3 3 0,1 0-3 16,-1 1 1-16,1-2-3 0,-2-1-27 16,1 2 2-16,4-1 0 0,-1-1 11 0,1-2-2 15,-2 7 16-15,-1-6-3 0,5 0 5 16,0-2 0-16,2 3-4 0,0-2-14 0,-1-1 13 16,1 1-2-16,2-1 0 0,-1-1-3 0,0 3 0 15,0-1-1-15,-3 0-1 0,4-2 0 16,-1 2-40-16,1 0 4 0,0-2 52 15,0 2-5-15,1 0 6 0,-1 0-4 0,-1-1-18 16,2 1 0-16,-2-2 10 0,2 2-2 0,0-1-1 16,1-1-1-16,-1 2-34 0,0-2 26 0,1 3 0 15,0-2-6-15,-1 1-1 0,2-1 17 16,0-2-1-16,0 0-32 0,0 0 3 16,0 0 11-16,13 14 13 0,-7-10-12 0,-2 0-1 15,8 5 2-15,-1-2 7 0,1 2-11 0,-2-4 3 16,5 3 17-16,-6-1-3 0,4-1 22 0,-1 3 11 15,-2-3-24-15,-4-1 3 0,4-1-11 0,1 6-1 16,2-3-6-16,-3-1 0 0,-3-1 17 16,0-1 4-16,6 5-4 0,-6-4 0 0,0 0-7 15,-1 0 2-15,-1-1-3 0,3-1 2 16,-6 2-32-16,4-2 1 0,-3 0 28 16,1 1 0-16,-1-1-3 0,-1 0 19 0,3 0-1 15,-1-1-4-15,-1 1-12 0,-1-1-12 0,4 1 1 16,-4-1 0-16,-1 1 1 0,5-1 0 0,-5-1 1 15,1 0 13-15,1 0-2 0,-1 1-1 16,0-1 0-16,-1 1-1 0,1-1-75 0,-2 1-95 16,0-2-101-16,0-2-13 0,0 2-28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06T10:24:40.9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17373 8099 683 0,'0'0'243'0,"0"0"-21"0,0 0-28 0,0 0-3 0,0 0-25 0,0 0-25 16,12 11 0-16,9-14-30 0,3-3-9 0,7 4-15 15,4 0 5-15,-2 2-3 0,0-4-22 16,9 3 14-16,4-1-25 0,-20 2-12 0,12 0 8 16,8 0 9-16,9 0-22 0,5 0-4 0,4 0-7 15,5 0-8-15,-1 0 9 0,72-11-7 16,-68 9 11-16,-4 0-15 0,-2-1-13 15,0 1 6-15,-1 1 14 0,-6 1-13 0,-2-1-8 16,1-1 6-16,-9 0-3 0,-2-2 7 0,-7 1 8 16,-3-1-20-16,-6 1 2 0,4-1 16 0,-5 0-18 15,-2 1 8-15,-3-1 7 0,-9 1 8 16,4 3-16-16,-6-1 17 0,-4 0 3 0,-2-2 8 16,-8 3-16-16,0 0 0 0,6 0 0 0,-6 0-13 15,6 0-13-15,-6 0-30 0,0 0-8 16,12-8-16-16,-12 5-40 0,-3 2-39 0,-3-1 13 15,-8-4-205-15,-7 3-64 0,0-2 46 16,-6 0 16-16,-3 1 51 0,4 0 13 0,-5 0 8 16</inkml:trace>
  <inkml:trace contextRef="#ctx0" brushRef="#br0" timeOffset="415.35">17593 8125 780 0,'-40'5'310'0,"23"-5"-3"0,-35 8-40 0,23-4-32 0,-2-2-29 15,4 3 82-15,4-4-43 0,4 0-6 16,4 1-43-16,4-1-29 0,11-1-7 0,0 0-43 16,-8-1-1-16,15-1-1 0,17 4-30 15,-7-2 12-15,8 0-11 0,10 0-17 16,3 0-22-16,8 0 9 0,4 0 1 0,64-11-3 15,-50 9-11-15,14 0-15 0,1-2 12 16,3 1-15-16,0-2 7 0,-2 3-1 0,2-3 3 16,-5 0-15-16,0 0 4 0,-6-1-17 0,-4 0 5 15,-5 1 5-15,-3-1-3 0,-5-1 7 0,-7 3-8 16,-5-2-6-16,-3 2 1 0,-5-3-14 16,-3 3 22-16,-2 0-19 0,-1-1 1 0,-5-1 2 15,-5 0-10-15,-4 5 2 0,-3 1-29 0,-1 0-12 16,-5-2-7-16,0-2-31 0,-4 3 5 0,-1 1-28 15,0 0-28-15,0 0-27 0,-32-14-50 16,9 7 20-16,-9 0-236 0,2 5 41 16,0-3 12-16,1-2-4 0,-6 1 48 0,2-1 37 15,-1 3 15-15,0-2-1 0,-4 0 54 0</inkml:trace>
  <inkml:trace contextRef="#ctx0" brushRef="#br0" timeOffset="831.33">17804 7981 490 0,'-47'1'326'0,"26"-1"-69"0,-10 0-14 0,-1 0 16 0,-33 10-13 0,36-10-39 16,3 0-22-16,6 0-26 0,11 0-1 0,-3 0 5 15,2 0 12-15,1 0-25 0,9 0-12 16,-9 4-15-16,17-4 31 0,16 4-11 0,-9-4-7 16,11 0-3-16,8 0-17 0,8 0-10 15,6 0-13-15,9 0-23 0,69-10 16 0,-51 9-17 16,3 0 4-16,-39 1-15 0,18 0-21 15,13 0 10-15,2 0-8 0,1 0 9 0,1 0-18 16,67-11 1-16,-76 11-11 0,-5-2-7 0,-5 2 15 16,-7 0-2-16,-4-1-7 0,-6 1-5 0,0-2 14 15,-3 0-6-15,-4 2-9 0,-6-1 1 0,-2 1-8 16,-4 0 5-16,-4 0-13 0,-3 0 2 16,-3 0-6-16,-2-2 26 0,-2 2-18 0,2-1-18 15,-7 1 32-15,0 0-2 0,0 0-5 16,7 0-2-16,-7 0-6 0,6 0-18 0,-6 0 21 15,8 0 7-15,-8 0-10 0,0 0-6 0,7 0-6 16,-7 0 22-16,0 0-10 0,0 0-10 0,0 0 10 16,0 0-11-16,7 0-23 0,-7 0 2 15,0 0 3-15,0 0-126 0,6 1-73 0,-8-2 24 16,-3 0-303-16,-11-6 38 0,4 3 28 16,-5-3 15-16,0 0 40 0,6-1 39 0,-3 2-15 15,3 4 32-15,4 0 66 0,2 2-5 0</inkml:trace>
  <inkml:trace contextRef="#ctx0" brushRef="#br0" timeOffset="997.95">19000 8046 943 0,'0'7'527'0,"0"-2"-48"0,-1 1-18 0,1-4-10 0,0 2-2 0,-1-2-56 0,-1 0-23 0,0-2-44 16,1 0-32-16,-2 0-72 0,0-2-79 0,-2 1-114 16,2 1-1-16,-3 0-192 0,-12-2-115 15,10 2 26-15,-7 0-257 0,-22-8 41 0,16 8 45 16,0-3 30-16,2 1 38 0,-3-3 4 15,6 0 28-15,-7 3 39 0,-6-3 38 0,3-2-71 16,-4-1 98-16</inkml:trace>
  <inkml:trace contextRef="#ctx0" brushRef="#br0" timeOffset="14875.67">7718 5629 345 0,'0'0'82'0,"0"0"3"0,0 0-37 0,0 0 42 16,0 0-56-16,0 0 30 0,0 0-8 0,0 0-13 16,0 0-35-16,0 0 49 0,0 0-27 15,0 0-16-15,0 0-7 0,0 0 27 0,0 0-24 16,14 0 18-16,-14 0 11 0,0 0-4 15,0 0-2-15,0 0-43 0,25 7-58 0,-21-5-98 16,1-2-98-16,3 0-11 0</inkml:trace>
  <inkml:trace contextRef="#ctx0" brushRef="#br0" timeOffset="17505.96">2808 6415 269 0,'-13'0'288'0,"13"0"-27"0,0 0-49 0,0 0-19 0,-15 0-18 16,15 0-13-16,-19-13-21 0,16 13-19 16,1-2-1-16,-3 2-24 0,4-1-16 0,-2 1 6 15,2 0-11-15,-2 1-8 0,3-2-4 16,-3 1-9-16,1 0 3 0,3 1-19 0,2 1 0 16,1-2-1-16,3 1 1 0,15 0-1 0,-8-1-10 15,35 6-14-15,-16-5 14 0,5 1-10 0,2-2-2 16,-19 0 5-16,14 0-3 0,6 0-10 0,5 0 12 15,3 0-14-15,2 0 8 0,0 0-9 16,4 0-5-16,0 0 4 0,1 0 10 0,0 0-6 16,-2 0-13-16,-3 0 10 0,0 0-7 15,-7 0 8-15,-3 0-3 0,-2 0 0 0,-3 0-3 16,-3 0 8-16,-3 0-6 0,-5 0 4 0,-4 0-6 16,-5 0 0-16,-3 0 13 0,0 0 7 15,-5 0-11-15,-2 0 17 0,-6 0-15 16,7 0-1-16,-7 0-7 0,8 0-5 0,-8 0-54 15,0 0-61-15,8 0 12 0,-8 0-225 0,0 0-57 16,0 0 46-16,9-3 6 0,-9 2-4 0,1 0 15 16,-1-3 55-16</inkml:trace>
  <inkml:trace contextRef="#ctx0" brushRef="#br0" timeOffset="95212.97">11575 6311 419 0,'0'0'260'0,"0"0"-30"0,0 0-23 0,-13 0-41 0,13 0-15 0,0 0-25 0,0 0-5 16,0 0-11-16,22 22-7 0,-7-22-29 16,11 0 3-16,6 0-12 0,2 0-5 15,6 0 0-15,2 0-18 0,5 0 11 0,3 0-5 16,-1 0-13-16,3 0-21 0,0 0-8 0,-3 0-33 16,0 0-47-16,44-11 7 0,-56 9-150 0,-5-3-107 15,0 0 0-15,-3-1 17 0,-7-3 17 16,-6-1 22-16</inkml:trace>
  <inkml:trace contextRef="#ctx0" brushRef="#br0" timeOffset="95413.23">11806 6257 750 0,'-25'4'317'0,"0"0"-30"0,6 1-54 0,6-4-9 0,2 0-19 0,2 2-40 0,4 0-22 16,4 0-10-16,2 0 14 0,4-1-42 0,20 6 5 15,5-5-24-15,8 3 0 0,12-3 3 16,9 1-35-16,5-1-1 0,6-2-36 0,1 0-68 16,-37-1-95-16,20 0 14 0,7 0-278 0,70-18-9 15,-69 7 70-15,1 2 55 0,-7-8-5 0,-2-2-24 16,-5 0-9-16</inkml:trace>
  <inkml:trace contextRef="#ctx0" brushRef="#br0" timeOffset="95978.81">11655 6307 767 0,'-3'3'234'0,"1"-2"-20"0,1 1-26 0,1-1-29 0,1 0-15 0,6-1-17 15,-1 3-12-15,12-1-6 0,9 0-22 0,5 3-7 16,2-4-9-16,-2 2-5 0,6 0-13 16,1-1-7-16,2 1-31 0,-19-3-32 0,7 0-41 15,5 0 6-15,1 0-167 0,1 0-126 0,-2 0-6 16,2 0 6-16,-7 0 32 0,19-9 60 15</inkml:trace>
  <inkml:trace contextRef="#ctx0" brushRef="#br0" timeOffset="96163.68">11800 6341 620 0,'-21'0'232'0,"1"0"-42"0,13 0-14 0,-1 0-29 0,8 0-9 0,-8 4-12 0,13-4-5 0,1 1-32 16,19 2 1-16,0 0-8 0,12-3-12 15,-1 0-14-15,2 1 4 0,6-1-20 0,-22 0 5 16,13 0-37-16,7 0-40 0,50-13-24 16,-47 9 5-16,-1-1-190 0,-1 1-115 0,-3-5 49 15,-5 2 19-15,-10-1 14 0,1 0 1 0</inkml:trace>
  <inkml:trace contextRef="#ctx0" brushRef="#br0" timeOffset="102527.31">14637 10273 385 0,'0'0'244'0,"0"-13"-6"0,0 13-34 0,0 0-15 0,0 0-6 16,0 0-18-16,0 0-18 0,0 0 6 16,0 0-17-16,0 0-8 0,0 0 0 0,0 0-28 15,0 0-8-15,14 0-3 0,-14 0-23 16,0 0-4-16,0 0-5 0,18-2 1 0,-17 8-17 15,-1 1 4-15,2 14-1 0,0-2-21 16,-2-9 3-16,0 6-3 0,0 5 5 0,0 1 8 16,0 3 16-16,-14 27-9 0,6-25 10 15,4 1 15-15,-2-1-14 0,-2 1 18 0,2 1-21 16,-2 1 9-16,2 2 11 0,-2-1-17 0,3-2-21 16,-3 0 4-16,3 0-5 0,3-1-12 15,-6-1 8-15,4 3-17 0,-1-2 36 0,2-3-35 16,2-1 17-16,0-1-7 0,0-4-47 15,-1-5-33-15,2-1-39 0,-1-6-44 0,0 0-54 16,1-2 16-16,0-5-224 0,0 0-8 0,0 0 19 16,0 0 44-16,10 2 34 0,-7-4 46 0,-1-2-10 15,8-8 11-15</inkml:trace>
  <inkml:trace contextRef="#ctx0" brushRef="#br0" timeOffset="102944.65">14560 10400 710 0,'-3'-10'225'0,"5"1"-50"0,2-5 14 0,-2-2-34 0,2 5-8 0,1 1-25 0,5-2-16 0,-1-2-9 0,2 0-7 15,1 2-22-15,2 2 6 0,4 0-12 16,0 3-9-16,3 0 3 0,2 2-13 0,-3 1-2 16,6 2-1-16,-1 2-6 0,-11 0-5 15,6 0-6-15,5 0 4 0,26 15-6 0,-28-5-11 16,-4 6 13-16,0-3-9 0,-2 6 6 0,-2 3-16 16,-4 3 16-16,-2-2-13 0,-4 2 3 15,-3 0 0-15,-2-13-7 0,-11 26 10 0,-1-14 19 16,-5-3 0-16,-4 2 3 0,-5-2 14 15,-3-2-3-15,-2 0-22 0,-3-3 10 0,0-2-3 16,0-1-12-16,4-2 7 0,1-3-15 16,2 1 0-16,2-2 11 0,1-1-17 0,3-4-19 15,8-2-33-15,13 0-12 0,-11 0-35 0,3 0 9 16,-1-13-130-16,9 10-128 0,3-2 1 16,7-8 20-16,8 1 14 0,0-3 29 0,2 2 16 15,5-1 14-15</inkml:trace>
  <inkml:trace contextRef="#ctx0" brushRef="#br0" timeOffset="103224.43">15397 10488 819 0,'0'-2'415'0,"2"-1"-61"0,-2 1 29 0,0 0-51 0,1 1-32 15,0-2-60-15,-1 3 1 0,0-3-36 16,2 2-19-16,-1-1-35 0,0-2-33 16,5 2 13-16,-2-1-21 0,1 3-4 0,4-2-29 15,0 2-14-15,2 0-20 0,4 0-3 0,5 0-60 16,-2 0-16-16,4 0-39 0,-4 0-11 0,0 0-39 16,-2 0-40-16,20 11-48 0,-17-9 21 15,-3 2-221-15,-2-3-22 0,-3 1 62 0,-3-1 20 16,-3 1 22-16,-1 2 29 0,-3-3 30 15,-1 3-11-15</inkml:trace>
  <inkml:trace contextRef="#ctx0" brushRef="#br0" timeOffset="103442.01">15386 10697 685 0,'-4'2'328'0,"-2"1"-28"0,2-2-44 16,-1 1-13-16,4 0-39 0,-2-1 14 0,0-1-38 0,3 0-18 15,0 3-33-15,4-2 7 0,1 1-6 0,2-3-41 16,13 5-23-16,-9-4 11 0,4 0 7 0,5 0-19 16,2 0-42-16,1 0 1 0,1 0-59 0,-1 0-48 15,19-5-81-15,-21 1 15 0,-1-1-262 16,2 2 35-16,-5-4 34 0,-1 3-21 0,0-2 59 16,-7 1 34-16,-2 0 14 0</inkml:trace>
  <inkml:trace contextRef="#ctx0" brushRef="#br0" timeOffset="104390.6">16165 10417 560 0,'0'0'253'0,"0"-14"-45"0,0 14-3 0,0 0-32 0,-23-29-22 16,24 24-21-16,1-2-9 0,3 5-18 0,-2-3-5 15,0 1-9-15,6-4-5 0,-3 1-24 0,2 2-3 16,-1 0 9-16,0 0 0 0,-3 4-5 15,3 0-6-15,1-1-3 0,-3 2-17 0,3 0 8 16,-1 0-10-16,-7 0-4 0,13 0-1 16,15 13-8-16,-14-7-9 0,-1 4 4 0,-1-1 1 15,-1 3-3-15,-2-1-4 0,1 5 3 0,-3 0 0 16,-2 2-1-16,-5 1-10 0,0-9 11 16,0 4 13-16,-12 18 2 0,6-12 4 0,-4-1-2 15,1-3 17-15,-4-1-12 0,0-1 5 16,2 0 9-16,-3-2-10 0,3 0 9 0,0-1-3 15,3-3-13-15,4-4 20 0,0 1 29 16,1-4-17-16,-1 3-28 0,0-1 27 0,3-1-17 16,-3-1-3-16,0 2 11 0,3-2-3 0,0 0 2 15,-1 1-17-15,1-1 0 0,0 1 1 16,1-2-3-16,-2 1-14 0,2-1 1 16,0 0-2-16,12 3-2 0,-3-3 5 0,9 0 12 15,6 1-43-15,2-1-23 0,-16 0-24 0,8 0-29 16,6 0-54-16,26-12-61 0,-21 7 19 0,1 0-276 15,-1 1 58-15,2-1 27 0,-2-1-18 0,-3 1 68 16,1-4 35-16,-3 0 15 0,-2 3-2 16</inkml:trace>
  <inkml:trace contextRef="#ctx0" brushRef="#br0" timeOffset="104974.07">16772 10344 723 0,'-4'-1'238'0,"0"-2"-31"0,2 0-41 0,-1 3-12 0,2-1-9 0,0 1-16 15,-2-1-23-15,2-1 9 0,-1 0-14 16,1 1-10-16,0 0 7 0,0 1-17 0,-1-1 15 16,2 1-17-16,0-2 3 0,0 1 14 0,-2 1-26 15,4-1-8-15,-4 0 4 0,2 1-12 16,0-2 0-16,0 1 0 0,2 0 3 0,2 0 2 16,-1 0-26-16,2-1-2 0,0 1 1 0,2-1 5 15,0 2-19-15,-1 0-1 0,1 0 19 16,-2 0-7-16,-5 0-23 0,0 0 0 15,9 0 14-15,0 0-3 0,-9 0-15 0,8 0 7 16,-3 0-10-16,-5 0 1 0,0 0 0 0,8 0 7 16,-8 0 17-16,8 13-16 0,-8-12-7 15,-1 2 13-15,1-1-18 0,0 3 5 0,-3-1 8 16,1 0-4-16,2 1 3 0,-2 1-2 16,2 0-10-16,0-6 19 0,0 8-23 0,0 4 9 15,0 4 4-15,0 1-6 0,11 18 13 0,-5-16-2 16,-1-3 7-16,2 1-9 0,-4-1-15 0,1 0 7 15,-1-5-15-15,-3-1-13 0,0-10 2 0,0 8 21 16,0-1-3-16,-13 9 22 0,5-7-11 16,-3-3-4-16,2 1 15 0,-6-4 9 15,2 1-12-15,1-1-12 0,3-2 14 0,-1-1-17 16,1 1 11-16,3-1-2 0,-1 0-35 0,2 0-29 16,1 0-39-16,4 0-49 0,0 0 12 0,-6-1-274 15,10-2 34-15,0 2 11 0,15-3 30 16,3 2 20-16,8-5 31 0,-4 0 8 15,2 1 14-15</inkml:trace>
  <inkml:trace contextRef="#ctx0" brushRef="#br0" timeOffset="105223.81">17310 10408 244 0,'4'-3'439'16,"-3"-1"-96"-16,2 2-37 0,-2 0-56 0,1-1-5 0,1 2-44 0,-2 1 11 0,-1 1-40 0,-1-1-28 15,-2 3-19-15,0 0-4 0,-7 8-35 16,-2 6 11-16,2-2 8 0,-3 0-40 0,-1 3-8 16,-3 0 7-16,3 0-13 0,-1-2-2 0,3 0 8 15,-4 0-29-15,2 2 27 0,0-2-14 16,1-2-35-16,3-1-44 0,1-3-62 0,-2 1-46 16,5-6 15-16,0-1-297 0,5-2 65 0,-1-2-21 15,5-2 47-15,-3 0 36 0,5-3 19 16,0-9 35-16,4-1 9 0</inkml:trace>
  <inkml:trace contextRef="#ctx0" brushRef="#br0" timeOffset="105407.62">17356 10235 714 0,'0'-6'436'0,"-1"1"-65"0,-1 1-43 0,2-3-44 0,-1 4-27 0,1 0-30 0,-1 0-27 0,1 0-21 0,0 1-22 0,-2-1-91 15,2 3-63-15,-2 0-57 0,1 1-58 16,-3 3 10-16,-1 7-315 0,-2 5 15 0,6 2 30 16,-3-2 50-16,2 7-15 0,-3 3 88 0,4 0-33 15</inkml:trace>
  <inkml:trace contextRef="#ctx0" brushRef="#br0" timeOffset="105590.72">17346 10803 823 0,'0'4'459'0,"0"0"-40"0,-3-1-43 0,3-2-55 0,0 1-35 16,0-1-27-16,-1-1-34 0,2 0-53 0,-2 0-15 15,4 0-16-15,-2-1-158 0,0-2-69 0,3 0-86 16,-2-4 16-16,11 0-250 0,4-4-11 16,1-1 51-16,1-1-3 0,-1-4 61 0,0-1 13 15,1 3 33-15,2 0 12 0</inkml:trace>
  <inkml:trace contextRef="#ctx0" brushRef="#br0" timeOffset="105839.93">17908 10454 972 0,'-1'-3'418'0,"0"0"-60"0,-2-1-33 0,2 2-32 15,0-1-44-15,0 0-29 0,-1 1-5 0,1-2-38 16,1 2-22-16,0 0-22 0,0 1 9 16,3 1-38-16,0-1-6 0,4 0-26 0,-1 1-4 15,14 2-8-15,-9-2-83 0,2 0-42 16,3 0-44-16,3 0-46 0,3 0-56 0,1 0 19 16,0 0-239-16,0 0 42 0,0 0 17 0,0 0 11 15,-5 8 32-15,18 1 27 0,-27-7 27 16,-1 1-19-16</inkml:trace>
  <inkml:trace contextRef="#ctx0" brushRef="#br0" timeOffset="106039.79">17938 10574 689 0,'-8'1'311'0,"0"0"-28"0,3 1-10 0,1-1-26 0,1 1-39 0,0-2 1 15,-1 2-27-15,2-1-28 0,-2 0-30 16,3-1 1-16,-2 0 6 0,3 2-7 0,-2-1-54 15,3 0 30-15,0 1-43 0,3 0-4 16,2-1-15-16,12 1-29 0,3 0-37 0,1-2-44 16,-10 0-60-16,7 0 12 0,7 0-290 0,2 0 47 15,35-14-27-15,-31 8 78 0,2 1-25 0,0 0 57 16,0-3-28-16</inkml:trace>
  <inkml:trace contextRef="#ctx0" brushRef="#br0" timeOffset="106423.73">18531 10453 871 0,'1'-3'264'0,"-1"1"-34"0,0 0-31 0,-2 0-10 0,2 2-38 16,-2 0-1-16,-3 0-13 0,4 2-12 0,-4 1-29 16,0-1 7-16,0 1-34 0,1 1 0 15,-8 9-6-15,0 0 8 0,1 0-35 0,1 2 10 16,1-2 3-16,0 1-16 0,5 1 12 15,0 0-17-15,3 0-3 0,1-5 11 0,0-10-11 16,0 9-10-16,0 0-2 0,0-2 13 0,0-1-18 16,0-6 10-16,9 14-2 0,-5-11-15 0,1-2-1 15,-1-1 22-15,1-1 4 0,9-5-17 16,-1-2-1-16,2-5 12 0,-3 1 21 0,-1 1-3 16,0-3 8-16,-4-1-13 0,0-1 26 15,-1 0-2-15,-3 2 0 0,0 1 4 0,-1 3-5 16,-1 1-11-16,-1 9-14 0,0-7-4 0,0-2 6 15,0 1-37-15,0 2-12 0,0 0-29 0,0 0-29 16,0 6-57-16,0-12-25 0,-15-4 15 16,10 11-177-16,2 3-93 0,0 2 26 0,3 0 44 15,2 2 24-15,-1-1 18 0,2 5 31 16,-1-3 14-16,7 11 5 0</inkml:trace>
  <inkml:trace contextRef="#ctx0" brushRef="#br0" timeOffset="106590.12">18683 10568 331 0,'-1'0'397'0,"3"0"-49"0,-2-1-61 0,0-1-19 0,2 2-55 16,-2-2-1-16,0 2-52 0,0-1-38 0,-2 1-42 16,4-2-84-16,-1 2 0 0,0-2-255 0,3 2-80 15,1-1 9-15,2-1 9 0,0 1 47 0,11 0 11 16</inkml:trace>
  <inkml:trace contextRef="#ctx0" brushRef="#br0" timeOffset="107072.82">18900 10483 1016 0,'4'-14'329'0,"1"3"-7"0,-1 3-34 0,-2 1-25 0,0 3-32 0,0-1-38 0,-1 1-8 0,2 2-32 16,0-1-15-16,1 2-27 0,1 0 18 0,1 3-26 15,0-1-17-15,2-1-12 0,16 12-2 16,-9-4 5-16,-6 1-31 0,5 4-3 0,-5-2 18 16,-1 3-35-16,-5 1-2 0,1 1-1 0,-4-3-7 15,0-6 2-15,0 7 8 0,-17 13 10 16,5-11-7-16,-2 0-14 0,-2-4-3 0,2 1 2 16,1-2 4-16,-3-1-9 0,4 0-16 0,2-4 27 15,2-1-11-15,3-2 3 0,0 1-17 16,1-3 28-16,2 1-27 0,-2 0 0 0,3 0 1 15,-2-1 30-15,1 0-2 0,0 1-3 0,2-1-2 16,0-1-2-16,0 0 5 0,0 0 12 16,28 2-10-16,-6 0 1 0,-12-2 0 0,8 0 6 15,2 0-18-15,1 0 1 0,5 0 5 0,-2 0 1 16,2 0-19-16,20-13 0 0,-23 12 14 16,-4 1 0-16,0-2-3 0,-6 0 27 0,-2 0-5 15,-3 2-3-15,-2-1 1 0,-2-1 5 16,4 2 0-16,-6-1-8 0,2 1-2 0,-1 0 7 15,-1 0-5-15,1-2-12 0,0 2-2 0,-2 0-6 16,1-1-17-16,-2 0-23 0,3 0 4 16,-2-1-141-16,-1 2-67 0,0-2 24 0,0 0-286 15,0-1 45-15,-1 2 20 0,1-2 33 0,1 0-13 16,-1 2 78-16,4-2 34 0,-2 2-28 16,-2 1 44-16,7-4 24 0</inkml:trace>
  <inkml:trace contextRef="#ctx0" brushRef="#br0" timeOffset="107606.04">19459 10453 1066 0,'-2'-3'335'0,"-4"0"-48"0,5 2-35 0,0-2-31 0,-2 0-42 0,0 1-31 16,1-1 15-16,1 2-5 0,-1-2-47 16,2 1-11-16,0 1-6 0,-2-3-9 0,2 3 3 15,0-2-13-15,2 2-35 0,-1-3 31 16,4 2-43-16,1 0 12 0,2 1-8 0,11-1 2 16,-10 2-5-16,4 0-5 0,3 0-20 0,2 0 29 15,2 0-13-15,12 14-13 0,-23-11-7 0,3 3 24 16,-3-1-29-16,-1 3-1 0,-4-2-1 15,1 1 21-15,-4-1-10 0,-1 0-13 0,0-6 12 16,0 0 10-16,0 7 1 0,-14 11-24 16,4-8 12-16,-2 1 8 0,6-3 5 0,-2-3-26 15,3 0 11-15,1-1 5 0,-1 0-18 0,1-1 3 16,2-1-7-16,-2 0 11 0,1 1 1 16,3 0-13-16,0 1 26 0,0-2-14 0,0-2-4 15,0 8 4-15,16 12 17 0,-10-8-4 0,3 5-2 16,0-4 7-16,0 4-20 0,-1-3-9 15,-2-2 26-15,1 1-18 0,-5-3 6 0,3-3 18 16,-2 1-6-16,-1-4 43 0,-1 0-27 0,-1 1 32 16,0-3-6-16,0-2 42 0,0 0 9 0,0 0-19 15,0 0-20-15,-19 0 13 0,0-1-14 16,-8-10-33-16,-2 1-3 0,-7-2-186 16,-3-2 16-16,-1 3-377 0,1-2 67 0,5 2 45 15,3-3 45-15,6 4 35 0,4-1 2 0,6 2 41 16,3-2-1-16,11 4-15 0,1 7 54 15</inkml:trace>
  <inkml:trace contextRef="#ctx0" brushRef="#br0" timeOffset="122497.65">10709 15206 412 0,'0'0'139'0,"-37"19"-36"0,26-11 19 0,2 4-40 0,0-1 22 0,-1 3-31 0,2 0 22 0,0 1-4 16,0 1-5-16,1 0-17 0,1-1-10 16,2 1 20-16,1 3-24 0,-1-1 4 0,2 1-22 15,-1-1 26-15,3-3-18 0,0-7-6 0,0 6-2 16,0 2-17-16,0 1 0 0,0-1 4 16,14 13-4-16,-10-14 11 0,6 0-24 0,-1-1 15 15,3-2-4-15,-1 3-3 0,7-5 10 16,0-4-25-16,0 2-33 0,6-2 2 0,-1-4-155 15,0 0-162-15,0-1 4 0,-9-1 31 0,7 0 11 16</inkml:trace>
  <inkml:trace contextRef="#ctx0" brushRef="#br0" timeOffset="122831.83">11370 15265 406 0,'0'-4'270'0,"3"0"-41"0,-3 3-25 0,1-1-30 0,-1-1-19 0,1 1-23 16,2-1-10-16,-2 2-30 0,0 1-7 0,-1 2 3 15,2 1-5-15,-1 2-12 0,0 1 8 16,3 12-3-16,-3-2-8 0,1-1 15 0,-2-3-12 15,0-3 7-15,0 6 3 0,0 2-14 16,0 4-10-16,0-3 10 0,0 2-19 0,0-1 9 16,-12 16-13-16,7-18-5 0,5-4 3 0,-4-1-5 15,4-5-14-15,-2 2 15 0,0-4-8 16,1 2-30-16,1-3-21 0,-1 1-41 0,0-1-45 16,-1-1 10-16,2-2-131 0,0-1-184 15,-1 2 39-15,2-4 12 0,-2 1 6 0,2-2 37 16,-1-1 19-16</inkml:trace>
  <inkml:trace contextRef="#ctx0" brushRef="#br0" timeOffset="123197.36">11107 15270 748 0,'-3'-4'305'0,"1"4"-13"0,-3-1-31 0,3-1-43 0,1 2-37 0,-1-1 15 0,0 0-37 16,0 1-20-16,0-1-9 0,4-1 1 0,-1 0-39 15,2 1-5-15,2-2-18 0,11-4-4 16,3 3-6-16,1-1 13 0,3 2-18 0,1 0-4 16,1-1-14-16,1 0 7 0,1-2-10 0,4 6-13 15,-6-3 21-15,3-1-24 0,-1 0 18 0,-3 0-11 16,0 2-3-16,-1-4-18 0,-3 4-3 15,-3-2 6-15,0 1 18 0,-4 3-21 0,0-2 0 16,-5-1 12-16,-1 3-12 0,3-3-6 16,-3 0-1-16,-2 2 2 0,0 0 8 0,0-2-15 15,3 1-5-15,-4 1-46 0,1-1-23 0,0 0-39 16,-1 0 12-16,1 2-155 0,-5 0-149 16,0 0 38-16,6 0 27 0,-6 0 23 0,8 0 0 15,2 13 5-15,-7-6 28 0</inkml:trace>
  <inkml:trace contextRef="#ctx0" brushRef="#br0" timeOffset="123879.96">11781 15396 532 0,'0'3'273'0,"0"-1"-22"0,-4-1-27 0,1 2-28 0,1-1-26 0,-2 3-18 16,1-1-1-16,-6 7-30 0,4-2-10 15,0 0-1-15,-1-2-17 0,2 0-14 0,-3 6 0 16,1-1-15-16,3-1 4 0,0-5-13 0,-1 2 10 16,1-1-20-16,3 0-10 0,-1 0-4 0,0-1 15 15,1-1-8-15,0-5-17 0,0 6 8 16,0-6 10-16,0 9-24 0,0-3 13 0,11 7-9 15,-8-7-8-15,1-3 12 0,9 8-2 16,-5-6-5-16,1-1-15 0,-2-3 7 0,2 0 7 16,-9-1-1-16,10 0 5 0,1 0-6 0,19-13-17 15,-16 6 12-15,3 0-8 0,-5 0 3 0,2-2-4 16,1 1 1-16,-5-2 10 0,-7 2 2 0,5 4-12 16,-3-4 0-16,0 3 2 0,0 1 18 15,-2 1 25-15,0 0 3 0,-1 0 3 0,1 1-1 16,-1 1-8-16,0-2-8 0,0 1-16 15,1 0-10-15,-2 1 7 0,2-1-4 0,-2 1 6 16,0 1-13-16,-1 0 23 0,0 0-23 16,0 0 16-16,0 0-30 0,10 11 12 15,-9-8 9-15,2 1-16 0,1 1 24 0,2 6-17 16,2-4-10-16,1 0 25 0,-4-2-24 0,1-1 9 16,-2 1-2-16,10 2 11 0,-3-3-12 0,-2-1 0 15,-1 0 14-15,1-3-5 0,-9 0-16 16,7 0 10-16,3 0 10 0,13-17 0 0,-13 8-16 15,6-1 15-15,-5-4 11 0,1 3-1 0,-6-1-15 16,0-3 3-16,4 0 21 0,-7 3-22 16,-2 2 2-16,1 0-14 0,-2 10 20 0,0-10 12 15,0 3-11-15,0-2-4 0,0 2-18 16,0-4-5-16,-14-12 11 0,10 8 6 0,-1 5-6 16,2 2-7-16,-1 3-38 0,0 2-25 0,2-1-28 15,0 0-40-15,-1 3-9 0,2 0 12 0,-1-2-96 16,1 3-91-16,1 3-97 0,1-1 58 15,-1-1-10-15,6 0 32 0,0 3-1 16,8 0 11-16,1-2 1 0</inkml:trace>
  <inkml:trace contextRef="#ctx0" brushRef="#br0" timeOffset="124230.01">12442 15388 484 0,'0'3'266'0,"0"1"-28"0,-3 0-32 0,0 1-24 0,0 0-10 16,3-1-29-16,-9 9-12 0,1-1-9 16,3 0-10-16,4-2-19 0,-5 5-13 0,4-6-1 15,1 2-11-15,1-1-13 0,0-10-2 0,0 8-2 16,0 1-5-16,0 0-9 0,18 14 0 16,-10-16 13-16,0 0-10 0,8-3-8 0,-4-1-6 15,-3-3 8-15,4 0-15 0,18-12 7 0,-12 3-1 16,-3-4-8-16,-1 1 10 0,1-5-15 15,0 1 0-15,-7-4-4 0,1 3-1 0,-5-1 7 16,-5-1 13-16,0 1-8 0,0 10 30 16,0-4-17-16,0 0 1 0,-17-15-7 0,10 15-2 15,3 4 2-15,-3-1 5 0,-4 1-3 0,1 5-4 16,1-1-9-16,0 3-2 0,9 1 8 0,-12 0-16 16,-13 15-31-16,11-5-38 0,0-2-55 15,5 5-42-15,-4-1 15 0,5 7-270 0,1-1 29 16,1-3 26-16,-1 1 22 0,3-3 34 15,-4 2 14-15,6-4 45 0</inkml:trace>
  <inkml:trace contextRef="#ctx0" brushRef="#br0" timeOffset="124896.73">13459 15226 570 0,'3'-6'309'0,"-4"-1"-30"0,2 2-12 0,-1 1-46 0,0-1-3 0,1-1-8 0,-1 1-24 15,-1 1-7-15,2 1-28 0,0-1-4 0,-1 4-35 16,0 0 10-16,0 0-30 0,0 0-10 15,0-6 7-15,0 6-28 0,0 0-16 0,-1-6 5 16,0 7-1-16,0 4-17 0,-2 0-5 0,0 0 13 16,-2 11-26-16,1 0 1 0,-2 2-8 0,2 1 8 15,-1 2-4-15,4-1 1 0,-2 0 10 16,3 2-12-16,0-10 3 0,0 1 12 16,0 5-12-16,0 1 6 0,13 16 7 0,-9-19-29 15,1-1 21-15,3 0-21 0,-2-2 6 0,11-1 3 16,-3-2-21-16,2-2 2 0,0-2-53 15,-1-1-52-15,2-2-66 0,-7-3 17 16,3 0-289-16,1 0 42 0,0 0 26 0,4 0 24 16,11-11-1-16,-20 7 20 0,4-3 8 0</inkml:trace>
  <inkml:trace contextRef="#ctx0" brushRef="#br0" timeOffset="125129.53">13324 15377 532 0,'-5'-1'293'0,"1"1"-46"0,0-1-30 0,1 1-30 0,1-2-25 0,1 2-14 0,1-1-16 16,1-1-8-16,0 2-21 0,2 0-23 0,2 0-6 15,2 0-1-15,0 0-42 0,13 0-10 0,-8 0-37 16,7 0-32-16,5 0-18 0,5 0 7 0,2 0-138 15,1 0-83-15,2 0 22 0,0 0-106 16,-2 0 9-16,33 11 10 0</inkml:trace>
  <inkml:trace contextRef="#ctx0" brushRef="#br0" timeOffset="125696.52">13936 15384 241 0,'4'0'317'0,"0"0"-26"0,-2 0-23 0,1 0-35 0,0-2-3 0,-1 2-26 0,-2 0-18 16,-2 0-11-16,-1 2-14 0,-1-2-24 15,0 2 0-15,-1-1-36 0,2 0 2 0,-1 0-14 16,0 3-11-16,0-4-16 0,0 0 13 16,0 3-32-16,0 1 14 0,2 0-24 0,-1-2 20 15,-2 2-13-15,4 1-13 0,-2-1 8 0,2-1-12 16,1 2 6-16,0-1-8 0,0-4-14 16,0 0 15-16,0 0 11 0,17 14-16 0,-12-12-3 15,8 3-3-15,3 0-6 0,-4-2 3 16,-12-3 14-16,11 0-5 0,-2 0-8 0,3 0-16 15,-2 0 4-15,-3 0 14 0,0 0-8 16,1 0 2-16,4 0-8 0,12-10 6 0,-17 6-10 16,2 2 14-16,-4-3-10 0,2 3-8 0,-3-1 22 15,7-6-6-15,-6 4-7 0,1 0 16 0,-2 1 21 16,1 0-17-16,-2 2-13 0,1-1 15 16,-2 2-4-16,-1 0 23 0,2 0-15 0,-3-1-2 15,1 1-14-15,1 0-16 0,-1 1 23 16,-1-1-5-16,0 1-11 0,0 0 3 0,0 0 21 15,0 0-16-15,4 7-11 0,-3-4 4 16,-1 0 19-16,1 1-28 0,1 0 8 0,-1 1 5 16,5-2-17-16,-3 1 5 0,1 0 13 0,7 4-20 15,-2-1-2-15,0-3-19 0,0-3 0 16,-1 0-3-16,-8-1-1 0,8 0-4 0,-1 0 6 16,-2 0 3-16,-5 0 1 0,9 0 4 15,-1 0 11-15,-8 0 11 0,7 0-10 0,0 0-1 16,-7 0 9-16,8 0-7 0,-8 0 4 15,15-9 0-15,-13 7-8 0,2 2 7 0,-4 0 13 16,0 0-7-16,0 0 8 0,0 0-13 0,7 0 9 16,-7 0 9-16,6 0-4 0,7 11-5 15,-9-8-6-15,-2-1-21 0,1 0-41 16,-2 0-54-16,3 0 11 0,0 0-219 0,-2-2-82 16,3 0 32-16,-2 1 23 0,-3-1 26 15,0 0 8-15,10-10 36 0</inkml:trace>
  <inkml:trace contextRef="#ctx0" brushRef="#br0" timeOffset="125846.2">14362 15181 751 0,'2'-5'234'0,"-2"0"-28"0,-2 0-27 0,2 2-23 0,-1-1-50 0,-2 1-46 15,3 1-62-15,1-1 0 0,1 2-220 16,1 0-79-16,1 1 16 0,0 2 12 0,0 1-47 15</inkml:trace>
  <inkml:trace contextRef="#ctx0" brushRef="#br0" timeOffset="126895.8">14464 15476 209 0,'0'1'349'0,"3"1"-60"0,-2-2-48 0,0 0-16 0,3-2-32 0,0 1-7 0,1-2-16 16,-2 0-2-16,4-1 0 0,5-3-17 0,-2-3-5 16,4-2 10-16,0-2-19 0,-2 2-48 15,-1-2 3-15,0-1 15 0,1-2-36 16,-2-1-19-16,3-3 0 0,-8 1 4 0,4 5-6 16,0-3-14-16,0 2 12 0,-4 1-15 15,3 2 1-15,-3-3-22 0,-2 7 2 0,2-2 9 16,-4 2 4-16,3 2-17 0,-3 2 17 0,0-1-18 15,-1 2-10-15,0 0 8 0,2 1 8 16,-2-1 9-16,1 2-14 0,0-2 6 0,-1 1-29 16,0 0 1-16,0 0-7 0,0 1-5 15,0 2 28-15,0 3-5 0,-1 1-9 0,-2 0-6 16,-4 8-3-16,2 2 13 0,-2 1 13 0,1 0-9 16,-1 0 0-16,1 3 1 0,2-1 7 0,-1 1-9 15,4-6-7-15,0-1 18 0,1 8-4 16,0-10 12-16,0 4-19 0,0 3-3 0,19 16 2 15,-10-16 25-15,0-1-24 0,5-2 0 0,0-1 9 16,2 0-10-16,2-2 13 0,-1-1 0 16,0-4-16-16,-1 1 16 0,4-4-13 0,-12-2-1 15,5 0 8-15,6 0-15 0,18-9-8 16,-20 3 6-16,1-1 1 0,-3-2 3 0,-2 3 2 16,-5-2 13-16,4 1-9 0,-5 0-7 15,-5 0 25-15,2 1-3 0,0 3-12 0,-1-1 14 16,-3 2 12-16,1-2-17 0,0 1-6 0,-1 1 8 15,4-1 14-15,-4 1-33 0,0 0 11 0,1 0 7 16,0 1-10-16,-1 0 11 0,0 0-15 16,0 1 1-16,0 0 0 0,0 0 3 0,-2 0-7 15,1 1 4-15,-2 0-2 0,2 0 12 16,1 1 2-16,0 1-10 0,0-2-2 0,4 4 6 16,-1-2-6-16,10 5 6 0,-2 0 6 0,5 0-2 15,-2-1-6-15,4-2 4 0,-1-1 12 16,-1-2 5-16,1-2-18 0,-8 0 10 0,5 0-28 15,3 0 30-15,21-11-27 0,-22 6-1 0,-5 1 24 16,2-3 0-16,-2 2-17 0,-5 3 17 16,0-3-26-16,-4 2 32 0,0 0-24 0,-1-1 10 15,-1 4-18-15,0 0 9 0,0 0 9 0,0 0 5 16,-13-7 6-16,8 6-8 0,-2 1-10 16,2 1 11-16,-1 1-28 0,-2-2 11 0,2 3 1 15,-8 3 6-15,4-4 10 0,2 2-16 16,0-1 2-16,4 1 18 0,-1-1-27 0,1 1 10 15,1 1 2-15,1-3 14 0,1 1 6 16,0 0-7-16,1 0-19 0,-2-1 19 0,2-2 0 16,0 0 0-16,0 0-7 0,9 3-8 0,-5-5-9 15,1-1 5-15,9-6 0 0,1-7-24 0,0-1 9 16,-1 2-15-16,-3-5 7 0,1 0-12 16,-2-1 1-16,3-1 11 0,-2 2 1 0,0-2 4 15,1 1-2-15,-3 0 9 0,-1 2 0 0,-4 3 23 16,1 0 6-16,-1 7-14 0,-2-2 18 15,-2 3-21-15,3 2 3 0,-2 1 7 0,1-1-1 16,-2 6 10-16,0 0-11 0,0 0-7 16,0 0-6-16,-2-9 0 0,1 13 9 0,-2 0-3 15,-6 9 4-15,1 2 0 0,2 4-6 0,-4 1 9 16,0 1 3-16,0-1 11 0,3 2-12 16,1 2 4-16,-2-3 14 0,2 2-16 0,1-2-2 15,1-1 4-15,1-1-3 0,-1-1 11 16,4-2-4-16,-1-4-3 0,1-12-10 0,0 13 4 15,14 13-20-15,-5-16-31 0,5-1-63 0,4-4 11 16,1-1-294-16,3-2-31 0,-1 1 52 16,-9-3 13-16,5 0 58 0,24-12-5 0,-16 6-4 15</inkml:trace>
  <inkml:trace contextRef="#ctx0" brushRef="#br0" timeOffset="127194.66">15862 15097 710 0,'0'-4'258'0,"1"0"-37"0,0 2-27 0,-1-1-21 0,1 2-28 15,-1 1-8-15,0 0-26 0,3 5-20 0,-2-1 4 16,-2 1 8-16,1 3-15 0,-3 12 6 16,3-11-3-16,0 8 8 0,-10 21-3 0,6-15-22 15,-2 1-8-15,-2-2 8 0,2 1-17 0,-1 0 7 16,2-1-11-16,-1 2-9 0,1-5 3 15,-1 0-7-15,2-1 4 0,-2-2 6 0,5-4-18 16,-1 4 8-16,-1-5-3 0,0 0-28 16,3-3 6-16,-1-1-6 0,1-1-24 0,-1-2-34 15,-1 0-56-15,2-1-24 0,0-3 11 0,0 0-289 16,0 0-6-16,0 0 22 0,12 2 28 0,-9-4 33 16,1-3 23-16,5-7 14 0</inkml:trace>
  <inkml:trace contextRef="#ctx0" brushRef="#br0" timeOffset="127395.02">15767 15334 724 0,'-3'-3'262'0,"1"-1"-14"0,1 0-42 0,-1-3-21 0,1 3-26 16,0-2-3-16,1 0-16 0,1 1-23 15,8-8-20-15,-1 2 11 0,7 1-26 0,0 1-11 16,1-2-12-16,2 3-3 0,-2 0-18 0,3-1 0 15,1 2-18-15,-1 3-35 0,-3-4-38 16,3 6-62-16,1-1 12 0,-9 3-224 0,-3 0-19 16,11 12 6-16,-7-3 25 0,-7 0 16 0,2 5-25 15</inkml:trace>
  <inkml:trace contextRef="#ctx0" brushRef="#br0" timeOffset="128127.84">16143 15445 251 0,'10'-13'238'0,"-2"1"-35"0,-1-2-10 0,-1 5-11 0,-1 3 23 0,0-1-14 0,-2 2-17 16,0-1-19-16,-2 3-29 0,1-1 2 0,-2 1-23 15,1 1-19-15,0-1-4 0,-1 2-6 16,0 1-10-16,0 0-4 0,0 0-1 0,-11 1-14 15,4 2 0-15,4 1-14 0,-8 6-1 0,1-1 5 16,-1 2-19-16,2 0 17 0,0 1-12 16,0-1-6-16,5-1-10 0,-3 3 8 0,4-3 1 15,0 0-2-15,2-3-6 0,1 0 9 16,0-7-7-16,0 7 9 0,0-7 0 0,11 22-13 16,-4-15 1-16,0 0-5 0,1-3 5 0,-3-1 0 15,2-1 3-15,-1-3 5 0,-6 1-15 0,13 0 20 16,0 0-14-16,15-15 11 0,-16 5-22 15,2-2 5-15,-1 0 2 0,0 0 5 16,-4 1-4-16,2 0-6 0,-3-2 10 0,-1 1-12 16,0-1 1-16,1-2 8 0,-2 1-11 0,1 2 13 15,0 3-4-15,1-2 2 0,2 1 4 16,-3 2-9-16,4-3-5 0,-2 5 8 0,3-2-5 16,2 3 9-16,-3 2-7 0,-1 1-3 15,-2 2-12-15,-8 0 3 0,0 0 8 0,24 13 2 16,-17-6 2-16,0 7-8 0,-4-1 0 15,0-2 3-15,-3-2 8 0,0 3-3 0,0 3 9 16,-14 15 3-16,8-15-6 0,-1 0 19 16,2-2-14-16,1-2-6 0,0-4 4 0,-2 0 9 15,3-2-10-15,2-2 4 0,-2 0 6 0,2 1-2 16,0-2-14-16,1 0 22 0,0-2-10 16,0 0-10-16,2-1 9 0,2-2 2 0,-1-1-14 15,3 0 4-15,7-9-6 0,0 0 6 0,2 0-2 16,0-3-3-16,4 1-3 0,0-1 3 15,-2 2-11-15,-2 1 3 0,0 2 0 0,0 2-4 16,-6 2 9-16,-5 3-5 0,1-1-14 16,-1 4 4-16,-4 1-9 0,0 0 9 0,0 0 4 15,0 0-2-15,10 11 9 0,-10-5-3 16,-3-1-4-16,-2 11 2 0,-1 0-1 0,1-1 3 16,0-1 9-16,-3 3-18 0,0-2 11 0,1-1 5 15,0 0 1-15,1-2-7 0,3 0-3 16,-4-5-41-16,4-2-34 0,2 1 7 0,-3-3-69 15,4-3-41-15,0 0-81 0,0 0-80 0,0 0 4 16,0 0 25-16,15 7 15 0,-11-9 18 16</inkml:trace>
  <inkml:trace contextRef="#ctx0" brushRef="#br0" timeOffset="128260.72">16602 15497 412 0,'1'-6'250'0,"2"2"-39"0,-1-1-20 0,2 0 4 0,-2 1-16 0,0 1-20 0,2-1-9 0,-3 1-19 15,2 1-19-15,-2 0-20 0,1-1 7 0,2-1-23 16,-1 2-26-16,1-1-46 0,11-3-27 15,-6 1 2-15,5-4-157 0,-1 2-210 0,5-1 57 16,-2 1 24-16,2-1 14 0,0-2-16 16</inkml:trace>
  <inkml:trace contextRef="#ctx0" brushRef="#br0" timeOffset="128477.71">17006 15168 383 0,'4'-2'202'0,"-1"2"-19"0,3 0 8 0,-3 4-24 0,3-1-10 0,4 7 8 0,0 7-8 0,0-2-17 16,-2 7-5-16,1 3-2 0,-4 2-11 16,-1 4 0-16,-4-15-7 0,0 6 3 0,0 8-5 15,0 1-9-15,0-1 22 0,-17 36-19 16,7-34 9-16,-9 0-26 0,0-2 5 0,-10-1-29 16,-5-2-32-16,-8-4-59 0,-6-1-117 0,-5-3 11 15,-2-4-313-15,-4-3 32 0,0-3 26 16,3 0 69-16,-2-3 24 0,2-2 17 0,-1 1-33 15</inkml:trace>
  <inkml:trace contextRef="#ctx0" brushRef="#br0" timeOffset="161927.65">10694 7190 563 0,'0'0'243'0,"0"0"-31"0,0 0-24 0,0 0-23 0,0 0-24 0,19-1-7 15,0-6-29-15,3 3-8 0,1-2-9 16,0 4 5-16,-1-3-11 0,1 1-19 0,4 0-10 15,-3 0 5-15,0 2-14 0,-2-2-2 16,4 2-12-16,-2 0-8 0,-1 2 10 0,-4-3-18 16,4 2 5-16,-1 1-9 0,-12 0-39 15,5 0-1-15,1 0-22 0,0 0 6 0,1 0-144 16,16-10-129-16,-15 8-1 0,-6-1 17 0,-2 1 23 16,-3 1-29-16</inkml:trace>
  <inkml:trace contextRef="#ctx0" brushRef="#br0" timeOffset="162160.06">10886 7179 853 0,'-21'2'290'0,"6"-1"-45"0,5 0-4 0,10-1-55 0,-7 0-20 0,7 0-16 16,-8 0-12-16,8 0-8 0,-10 3-15 15,13-3-33-15,2 2 7 0,1 0-22 0,15 1-1 16,6-3-1-16,2 2-7 0,3-1-26 0,3 0-15 15,-19-1-27-15,7 0-25 0,5 0-43 16,-2 0 10-16,2 0-80 0,0 0-85 0,18-15-118 16,-28 10 14-16,-1-1-17 0,-6-2 34 0,-1 6 45 15,-8-3 10-15</inkml:trace>
  <inkml:trace contextRef="#ctx0" brushRef="#br0" timeOffset="181864.59">5470 11632 799 0,'0'0'249'0,"-15"0"-26"0,15 0-12 0,0 0-5 0,0 0-21 0,0 0-48 0,0 0-9 0,0 0-2 0,0 0-8 15,0 0-24-15,0 0-19 0,0 0-11 16,0 0-6-16,0 0-13 0,0 0 5 0,0 0 7 16,0 0-21-16,0 0 15 0,0 0-18 15,0 12 6-15,0-12 3 0,0 0-22 0,0 0 7 16,0 18-5-16,21-18 16 0,6 0-22 0,-13 0 2 16,12 0 4-16,7 0-14 0,42-11 1 15,-31 6 4-15,6 0-6 0,0-1 1 0,1 1 8 16,2 0-7-16,-1-1 13 0,1 2-25 0,-4-1 11 15,-4 2 12-15,-4 1-19 0,1 0-1 16,-6-3 9-16,-1 5 0 0,-3-1-7 0,-6-2-3 16,-3 3 17-16,-2-4-11 0,-2 3 10 0,-14 1-8 15,5 0-13-15,-1 0 6 0,-3 0-4 16,2 0 4-16,-8 0 14 0,8 0-7 16,-8 0-7-16,0 0-10 0,0 0-37 0,10-2-33 15,-14 4-60-15,1-1 12 0,-3 0-229 0,1-1-12 16,-10 3 37-16,-3 0-3 0,1-1 41 15,7-2-24-15,-4 0 92 0,-4 0-64 0</inkml:trace>
  <inkml:trace contextRef="#ctx0" brushRef="#br0" timeOffset="182314.71">5531 11764 672 0,'-16'2'325'0,"3"-1"-52"0,2-1 16 0,3 2-47 0,8-2-24 0,0 0-51 0,-16 4 5 0,14-4-26 15,-1 0-32-15,0 2-3 0,3-2 4 0,-2 1-3 16,4-1-12-16,0 0-8 0,6 2-19 16,-2-2 14-16,13 1 31 0,-7-1-47 15,8 0-9-15,5 0 20 0,35-13-10 0,-18 9-5 16,1-2-10-16,6 1-3 0,1-3-5 0,3 5-5 15,1-5 17-15,0 6-6 0,1-5-25 0,-3 3-4 16,1-1-4-16,-7-2 8 0,-2 3-1 16,-4-1-5-16,-3 3-1 0,-2 0-21 15,-2-1-1-15,-2 2 21 0,-6-2-3 0,-3 1-2 16,-4 0-2-16,-3 1-1 0,-7-2 2 0,3 2 20 16,-3-1 4-16,-2 2-6 0,0 0 38 0,-3 0-7 15,0-1-11-15,2 1-9 0,-4 0 2 16,-1 0-24-16,0 0 8 0,0 0-7 15,1 1 19-15,-2 1-40 0,0-1 13 0,-4 0-32 16,2-1-12-16,0 2-9 0,0-2 2 0,-1 1-89 16,2 3-52-16,-2-4-21 0,1 2 19 15,-2-2-176-15,0 1-115 0,0-2 49 0,0-2 36 16,5 3 8-16,0 0 38 0,-18-8 32 16,5 2 25-16,3 3 6 0,0-1 50 0</inkml:trace>
  <inkml:trace contextRef="#ctx0" brushRef="#br0" timeOffset="-196943.14">14223 8258 651 0,'-17'0'342'0,"-5"-16"-20"0,13 13-42 0,5 2-24 16,-1-1 0-16,1 2-41 0,1 0-28 0,0-1 11 15,2 1-17-15,1 0-20 0,0 0-13 16,0 0-4-16,-3 0-10 0,8 0-10 0,3 0-22 16,20 0-16-16,-10 0 12 0,5 0-22 0,9 0-18 15,8 0 1-15,2 0-5 0,1 0-30 0,6 0-5 16,-2 0-15-16,3 0-4 0,0 0-17 15,-1 0 7-15,45-14-24 0,-49 7-16 0,-5-1-2 16,-3 2-21-16,-5 0-25 0,-7-3-44 16,2 0-58-16,-7 1 17 0,-9-1-230 0,-7 3 13 15,-4 6 38-15,0 0 15 0,-29-10 27 16,3 9-28-16,9 1 74 0,-9 0 11 0</inkml:trace>
  <inkml:trace contextRef="#ctx0" brushRef="#br0" timeOffset="-196760.26">14280 8281 649 0,'-32'8'277'0,"5"-3"-37"0,-1 4-26 0,5-4-21 0,4 1-13 0,2 2 22 0,8-4-19 16,7 1-5-16,2-5 1 0,17 12-27 0,2-8-27 15,9 2-2-15,4-1-2 0,3-2 1 0,9 3-20 16,3-4-29-16,3 1 26 0,3-1-37 0,0-1-34 16,0 0-34-16,-29-1-28 0,14 0-50 15,5 0-60-15,40-13 13 0,-44 7-284 0,-5-5 44 16,-8-2-14-16,-7-1 5 0,-4-1 21 15,-9 1 35-15,-6 0 75 0</inkml:trace>
  <inkml:trace contextRef="#ctx0" brushRef="#br0" timeOffset="-115704.5">15125 5567 210 0,'0'0'190'0,"0"0"-26"0,0 0 8 0,0 0-17 0,0 12-10 16,0-12-21-16,0 0-15 0,0 0-39 0,0 0 11 15,0 0-13-15,0 0 24 0,0 0-22 16,0 0-9-16,0 0 17 0,0 0 8 0,0 0-29 15,0 0-9-15,0 0 14 0,0 0-10 16,0 0-7-16,0 0-23 0,0 0 19 0,0 0-5 16,0 0 0-16,0 0 1 0,0 0-9 0,0 0 5 15,0 0-6-15,-2 13 4 0,22-14-4 0,-10 1 1 16,8 0-20-16,4 0 6 0,5 0 4 16,4 0-12-16,2 0 18 0,0-6-10 15,42-3-15-15,-31 6 18 0,1 2-3 0,-2 0-1 16,3 0-2-16,0-3-2 0,0 3-4 0,1-1 2 15,-5 1-17-15,6 1 12 0,-1 0-2 0,1 0 2 16,-3 0-15-16,-21 0 22 0,13 0-16 0,6 0 9 16,6 0 0-16,3 0 12 0,3 0-18 15,0 0 4-15,1 0 2 0,2 0 3 0,-4 0-6 16,2 0-13-16,-4 0 17 0,-3 0-4 16,44-8-2-16,-52 4-7 0,-3 4 12 0,0-2 5 15,-5 1-17-15,1 0 14 0,-4 1-4 0,-15 0 0 16,4 0 7-16,0 0-15 0,-2 0 9 15,-2 0-3-15,-2 0 6 0,-4 0-15 0,-1 0 12 16,-2 0-15-16,-6 0 14 0,9 0-1 0,-9 0 0 16,8 0-22-16,-8 0-61 0,5 0 9 0,-5 0-161 15,0 0-120-15,5-10 1 0,-9 8 66 16,-13-4-51-16,-6 1 9 0</inkml:trace>
  <inkml:trace contextRef="#ctx0" brushRef="#br0" timeOffset="-115305.22">15888 5515 526 0,'-24'1'317'0,"5"0"-50"0,10-1-38 0,0 0 0 0,0 0-18 0,0 0-55 0,2 0-12 15,7 0-11-15,-10 0 4 0,10 0-18 16,-6 0-22-16,6 0 8 0,0 0-11 0,-5 3-23 15,11-5-18-15,16 4-10 0,-7-2-5 16,14 0-6-16,3 0 4 0,6 0-8 0,8 0 1 16,5 0-23-16,64 8 9 0,-51-7 5 0,3 1-7 15,3 1-19-15,1-2 2 0,-5-1 1 0,1 3-16 16,-4 0 1-16,0-2 10 0,-3 3-2 16,-5-4 1-16,-2 4 3 0,-3-4-3 0,-1 3 2 15,-7-1-10-15,-1 0 9 0,-3 0-1 16,-3 0 4-16,-3 0-7 0,0 0-6 0,-1 0 14 15,-7 2 1-15,0-4 4 0,-5 0-4 0,3 2 2 16,-7 0-2-16,-3 0 2 0,-3-1-1 16,-3-1-3-16,-2 1-10 0,2-1-15 0,-3 0-17 15,-3 0-67-15,-3 0 10 0,-4-2-177 16,-15 0-84-16,-6-3 1 0,-2-2 39 0,0 3-22 16,-4-3 26-16,-4 1 45 0</inkml:trace>
  <inkml:trace contextRef="#ctx0" brushRef="#br0" timeOffset="-115004.75">16686 5510 400 0,'-32'-3'289'0,"17"3"-57"0,-22-7-22 0,19 4-14 0,-1-1-42 0,1 2-6 0,6 0-13 0,2 1-10 0,5 1-34 15,-1 0-12-15,3 0 7 0,2 0-17 0,2 0-4 16,4 0-2-16,16 1-5 0,-5-1-1 0,7 0-14 16,11 0-10-16,45 8 8 0,-28-5 2 15,-1 1-18-15,3 1-8 0,2-1 5 0,3-1-3 16,-3 2-8-16,5-1-10 0,-1-1 9 0,1 3-10 15,1-5-2-15,-1 2 0 0,-2 0 2 16,-1-1 4-16,-3 1-6 0,-4-2 8 0,-5 2-12 16,-6-3-7-16,-4 3 4 0,-1-2-7 0,-4 2 15 15,-18-3-12-15,5 0-2 0,1 0 13 0,-4 0-4 16,0 0 8-16,-4 0-21 0,-2 0 14 16,1 0 3-16,-9 0-8 0,6 0-2 0,-6 0 9 15,0 0-12-15,8-3-15 0,-13 2-16 16,-11-6-55-16,-5-1 9 0,-5-1-225 0,0 3-36 15,-9-1 14-15,-1-4 19 0,-2 3 18 16,0-1 49-16</inkml:trace>
  <inkml:trace contextRef="#ctx0" brushRef="#br0" timeOffset="-114838.52">17200 5466 403 0,'-5'-1'174'0,"4"1"8"0,4 0-25 0,0 0-25 0,3 0-26 0,4 0-4 0,14 1 14 0,-13-1-27 0,11 0-25 15,5 0-2-15,1 0 1 0,5 0-8 16,2 0-24-16,-2 0 5 0,0 0-65 0,1 0 0 16,23-11 5-16,-34 4 1 0,-1 0-344 15,-7-3 63-15,-11 2-28 0,-1 2 74 0</inkml:trace>
  <inkml:trace contextRef="#ctx0" brushRef="#br0" timeOffset="-112856.48">3745 9956 251 0,'-19'0'78'0,"-17"-19"-28"0,27 19-69 0,-6 0-69 0</inkml:trace>
  <inkml:trace contextRef="#ctx0" brushRef="#br0" timeOffset="-111940.54">3285 9544 215 0,'-4'-1'210'0,"-2"0"-33"0,3 1-41 0,2 0-12 0,-4 0-5 16,4 0 9-16,-2 0-31 0,2-2-12 0,-2 2-9 15,1 2-17-15,0-2-7 0,1 0-5 0,0 0 7 16,-2 0-34-16,2 0 35 0,0 1-12 0,-2-1-5 15,2-1 10-15,1 1-33 0,-1 0-5 16,1 1 22-16,0-1-15 0,-3 0-6 0,3 0 29 16,0 0-23-16,-1 0 16 0,1 0-5 0,-1 0-6 15,1 1-23-15,0-1 23 0,0 0-17 16,-2 0 27-16,4 2-3 0,-2-2-3 0,0 0 2 16,0 0 12-16,2 0 11 0,1 0-4 0,2 3-7 15,1-3 12-15,13 2 1 0,3 0 3 16,-8-2 3-16,8 0-7 0,6 0 5 0,5 0 0 15,7 0 1-15,2 0-4 0,8 0-8 16,4 0-2-16,6 0 3 0,62-13-2 0,-56 11-17 16,-1-1-3-16,2 0-1 0,0 1-2 15,-2 0 18-15,-1-2-25 0,1 1 0 0,-3 0 7 16,-5 0-9-16,-3 1 3 0,-4-1 8 0,-3 0-9 16,-5 1-9-16,-1 0-1 0,-5 0 4 0,-4 0-8 15,0 0-1-15,-1-1-2 0,-21 3 22 16,6 0-9-16,4 0-14 0,-2 0 4 0,-6 0 3 15,0 0 7-15,-3 0-19 0,-1 0 7 16,-8 0-7-16,7 0 5 0,-7 0-28 0,12-9-37 16,-12 7-67-16,-2 2 14 0,-3-1-236 0,-13-1-19 15,-2 2 24-15,-5-4 33 0,1 4 3 16,-4-2 26-16,-3 0 22 0,-3 1-29 0</inkml:trace>
  <inkml:trace contextRef="#ctx0" brushRef="#br0" timeOffset="-111507.38">3207 9617 526 0,'-19'4'297'0,"0"-1"-39"0,7 1-29 0,1-2-36 15,3-2-31-15,3 1-22 0,5-1 4 0,0 0-29 0,-4-1-2 16,8 1-29-16,1-1 10 0,3 0-30 0,15-3 17 15,4 0-14-15,1-4-9 0,4 4 5 16,-3 1-6-16,6-1-4 0,-1-1 5 0,7-1-15 16,1 3 9-16,7-2 6 0,2 3-23 15,1-3-3-15,2-1-2 0,5 0-2 0,2 1 16 16,1 2-1-16,0-5-14 0,2 3-11 16,5 1 23-16,-1-3-8 0,1 4-9 0,1-3-4 15,3 1-8-15,-2 1-3 0,-4-1 12 0,1 2-17 16,-3 0-9-16,-6 0 30 0,0 0-29 0,-5 1-2 15,-6 2 2-15,-2-4 10 0,-2 3-11 16,-3-2 8-16,-7 2 20 0,-2-2-28 16,0 2 1-16,-3 0 1 0,-4-1 8 0,-5 2-10 15,-6-2 18-15,-1 1-3 0,-4 1 10 0,-1-1-11 16,-2 1 6-16,-1 0-18 0,-1 0-5 0,0-2 5 16,0 2 5-16,-2 0-34 0,-2-1-30 15,0 1-45-15,0 0-32 0,-12-2 14 0,-7 1-211 16,6 1-50-16,-9 0 21 0,-5 0-2 0,-4 0 61 15,-37-8 10-15,28 6 17 0,1 2-32 16</inkml:trace>
  <inkml:trace contextRef="#ctx0" brushRef="#br0" timeOffset="-111173.48">4126 9496 226 0,'-25'3'314'0,"3"-3"-63"0,12 0-17 0,-2 0-30 0,0 0-30 16,1 0-16-16,2 0-13 0,3 0-24 0,6 0-10 15,-9 0-7-15,9 0-8 0,-8 0-23 16,8 0-1-16,0 0-13 0,0 0-5 16,-11 7 5-16,13-6-5 0,2 2-8 0,4-3 8 15,-2 1 0-15,20 1-6 0,6 0 6 0,-1-1-13 16,2 0 13-16,1-1 8 0,8 1-15 0,3-1-5 16,-22 0 3-16,13 0-3 0,7 0-4 15,6 0-13-15,2 0 6 0,0 0 5 0,0 0-11 16,1 0-9-16,-5 0 4 0,0 0-22 0,41-12 7 15,-51 11 2-15,-2-3 3 0,0 2-3 16,-5-1 11-16,-3 3-5 0,-5-2-10 0,-3 1 11 16,-4 1 10-16,-4 0-30 0,-1-1 8 15,-4-1-2-15,1 2-4 0,-4 0-23 0,1-1-35 16,-2-1-112-16,0 0 15 0,-4-1-243 0,-1 1 1 16,-2 0 26-16,-13-5 48 0,-3 1 39 15,-3-1 15-15,-1 2 10 0</inkml:trace>
  <inkml:trace contextRef="#ctx0" brushRef="#br0" timeOffset="-109391.6">11816 6281 638 0,'0'0'238'0,"-15"0"-20"0,15 0-42 0,0 0-3 0,0 0-21 0,-28-18-18 0,25 18-6 16,1 0-23-16,-1 0-10 0,2-2-17 16,0 4-20-16,2-2 7 0,0 2-14 0,4-2-20 15,3 3-4-15,7-1-23 0,7-1-29 16,-1 1 2-16,6 2 17 0,-3-2-21 0,3-1-6 15,-1 2-7-15,5 0-5 0,-3-3 28 16,-1 3 8-16,-2-1-8 0,1 0 19 0,-13-2-18 16,5 0 14-16,4 0 26 0,1 0-6 15,-4 0 13-15,1 0 12 0,1 0 2 0,-3 0 16 16,3 0-18-16,2 0 4 0,1 0 0 0,4 0-26 16,4 0 14-16,7 0-13 0,5 0 14 15,11 0-24-15,78-16-73 0,-41 7 5 0,14 2-321 16,16 0 23-16,11-4-6 0,9-4 65 0,0-9 0 15,90-23 48-15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06T10:28:11.6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5249 11276 642 0,'0'0'320'0,"0"0"-31"0,0 0-27 15,-15 0-11-15,15 0-38 0,0 0-37 0,0 0-5 0,0 0-11 16,0 0-30-16,0 0 11 0,0 0-35 16,0 0 15-16,0 0-40 0,0 0-8 0,10 13 5 15,17-17-19-15,-13 4 10 0,11 0-27 0,3 0 14 16,39-9 2-16,-24 9-7 0,4-1 7 15,-2-2 21-15,8-1-6 0,-1 2-9 16,2-3 19-16,1 0 9 0,0 0-18 0,-4-2 29 16,-4 4-32-16,2-3 16 0,-6 2-6 0,-3-4-4 15,-5 3-12-15,-2 1-11 0,-4 0 7 16,2 0 15-16,-3-1-7 0,-2 2-22 0,-5-1 8 16,-1 1-13-16,-3-3-6 0,-10 6 4 15,3 0-8-15,-2 0-4 0,-2 0 8 0,2 0-2 16,4-9-15-16,-9 9-7 0,1 0 11 0,0 0-4 15,-3-1-2-15,3-1-20 0,-2 1-14 0,-2 1 16 16,0-1-26-16,-1-1-16 0,0 1-17 0,-3 1 4 16,-2 0-79-16,-12-1-19 0,-4 0-46 15,-1-1-28-15,0-2 22 0,-4 1-263 0,2 0 23 16,-1 1 24-16,12 2 7 0,-9 0 64 16,1 0 18-16,-7 0 43 0,2 0 18 0,-1 0 10 15,1 0-23-15</inkml:trace>
  <inkml:trace contextRef="#ctx0" brushRef="#br0" timeOffset="400.07">5179 11376 910 0,'-18'4'308'0,"1"-1"-21"0,5 0-15 0,-1-3-9 0,6 4-30 0,3-3 3 16,2 0-28-16,2-1-12 0,1 1-12 0,1-1 8 15,6 0-12-15,14 0-22 0,-10 0-10 16,9 0 7-16,5 0-36 0,4 0 8 16,38-10-5-16,-23 8-8 0,-4-3 4 0,4 4-13 15,2-2-14-15,-1-2-16 0,5 3 10 0,3-2-18 16,-4 2-4-16,1-2-7 0,2-2-6 16,-1 0 3-16,-1 4-12 0,-4-3-20 0,0 5 8 15,-2-1 8-15,-4-2-17 0,-5 2-1 0,1 0 0 16,-6-3 7-16,1 4-24 0,-3-1 16 0,-4-2-11 15,-2-1-7-15,-6 2 18 0,1 1-2 16,-6-3-6-16,-2 2 8 0,-5 2-3 0,3-3-12 16,-6-1-27-16,1 0-18 0,-3 4-9 15,0 0 7-15,0 0-86 0,0 0-10 0,-14-6-59 16,-3-1-47-16,-1 3-43 0,-4 4 28 16,-1-5-211-16,4 2 33 0,-5-2 23 0,0 3 49 15,-1 2-22-15,3-4 72 0,1 2 29 16,-2 0 28-16,12 2-11 0,-5 0 34 0</inkml:trace>
  <inkml:trace contextRef="#ctx0" brushRef="#br0" timeOffset="766.87">5390 11392 655 0,'-23'1'318'0,"5"2"-17"0,5-1-32 0,13-2-23 0,-10 0-9 0,2 0-39 15,8 0-24-15,0 0 8 0,-7 3-11 0,13-3-33 16,18 0 14-16,-11 0-22 0,10 0-5 0,3 0-14 16,33-11 28-16,-20 7-15 0,-1 1 9 15,4 1-28-15,3-3 22 0,1 4-20 0,4-3 0 16,-5-1-27-16,4 1 6 0,1-1-2 0,-1-1-14 16,1 2-2-16,-3-2-8 0,0 4-3 15,0-4-5-15,-3 1-11 0,-4 2 9 0,-6-1-16 16,1-1 4-16,-3 0-29 0,-4 3 19 0,-2-1 0 15,-6-1-5-15,1 4-8 0,-2-5-6 16,-9 5 6-16,-1-3 3 0,-4 2-28 16,0 0 12-16,-5 1-17 0,0-2-8 0,0 2-30 15,0 0 5-15,0 0-51 0,-14-1-29 0,6 1-26 16,1 0-38-16,-16 0-25 0,11 0 21 16,-7 0-168-16,-6 0-83 0,-1 0 54 0,-1 0-19 15,1 0 67-15,1 0 15 0,1 0 20 16,0 0 38-16,4 5 4 0,-4-5 23 0</inkml:trace>
  <inkml:trace contextRef="#ctx0" brushRef="#br0" timeOffset="1217.83">5361 11425 628 0,'-24'6'325'0,"4"-4"-36"0,3 1-5 0,2 0-36 0,5-2-38 0,4 1 18 0,2-1-40 16,3 2-28-16,2-3 5 0,5 1-19 0,14 1 55 16,4-2-29-16,-8 0 6 0,8 0-22 15,5 0 2-15,38-10-22 0,-26 4 19 0,5 2-12 16,-4-4 7-16,5 3-17 0,1-1 2 0,3-3-26 16,-4 1 10-16,0 4-18 0,2-3-5 0,-6 1-10 15,3 1-8-15,-2 1-7 0,-3-2-8 16,-3 1 1-16,-2 0-7 0,-4 1-11 0,1 0-10 15,-4 0 2-15,-2 1-8 0,-6 3 1 0,-1-3-1 16,-4 2-12-16,-6 0 11 0,1 0-6 16,-4-1-4-16,0 0 5 0,-1 2-2 0,-3 0 7 15,0-1 1-15,1 1-3 0,-2 0 1 0,1 0-12 16,-3 0 15-16,0 0-16 0,0 0 10 0,0 0-5 16,-3 0 6-16,1 1-21 0,1-1 2 15,-3 0-5-15,0 0-11 0,0 2-27 16,-1 0-11-16,-1-2-28 0,0 2-45 0,0-2 11 15,1 1-113-15,0 1-64 0,-4-2 27 0,9 0-296 16,-12 0 33-16,-2 0 75 0,-14-14 25 16,17 10 50-16,0 2-42 0,5-3 105 0,-2 1-29 15,5 3 7-15,-3-2 56 0,4 2 50 0</inkml:trace>
  <inkml:trace contextRef="#ctx0" brushRef="#br0" timeOffset="9411.84">16941 7822 666 0,'0'0'249'0,"0"0"-26"0,-13 0-23 0,13 0-39 0,0 0 5 16,0 0-13-16,0 0 2 0,0 0-1 0,0 0-36 15,0 0-3-15,15 24-11 0,2-19-10 0,-1-2-5 16,1 1-14-16,0 1-9 0,4-2 0 15,0-2-9-15,-1 2-16 0,1-1-3 0,4 1 34 16,-4-3-35-16,-1 1-9 0,-1 0 5 0,-10-1-3 16,7 0 14-16,-1 0 1 0,2 0-6 15,-5 0-29-15,18-11 2 0,-15 9 0 0,-3 1 0 16,-2-3 8-16,-1 2-2 0,5-4-10 16,-2 0 21-16,-2 1-3 0,-1 1-17 0,-2 0-14 15,1 1 18-15,6-2 17 0,-8-2 1 0,1 6 8 16,0-2-7-16,-3-1 17 0,1 2-5 15,-1 1-26-15,-1-1-3 0,1-1 13 0,-2 2-7 16,0-2 5-16,2 1 3 0,-1 0-8 16,1 1-7-16,-4 1 23 0,3-2-31 0,-1 1 10 15,-1-2-6-15,2 3-10 0,-3-1 18 0,3-1 1 16,-3 2-3-16,1 0 2 0,-1 0-21 0,1 0 3 16,-2 0 7-16,0 2-6 0,-2-1-4 0,-1 3 2 15,-1-2 15-15,-8 6-14 0,2 0 12 16,-1 1 19-16,-3 4-37 0,2-1 12 0,-2 3 21 15,-1 2-28-15,0-1-5 0,-1 2 15 16,-2-1-6-16,2 2-17 0,1-3-5 0,-2 6 17 16,0 0 1-16,0 0 16 0,1-2-12 0,-2 2 7 15,4 2-3-15,-7-5 11 0,4 2-22 16,-1 1 14-16,0-1-10 0,0-1-7 0,1 2 14 16,0-4 11-16,1 1 5 0,-1-3-26 15,2 1 18-15,-2-3-8 0,-1 2 13 0,-1-3 1 16,5-1 0-16,2 0-4 0,1-5-21 0,1 0 0 15,4-3 40-15,3 0 8 0,-1-1 9 0,0-2-27 16,1-1 26-16,4 0-16 0,0 0-15 0,0 0 15 16,-4-10-32-16,3 5 27 0,6-10-2 15,1 0 7-15,3-1-29 0,0 1 19 0,3-4-2 16,0 2-21-16,4 0 4 0,-2 0 14 16,0 2-8-16,0 0 6 0,1 3-17 0,3 1 0 15,-1 2-10-15,-1 2 13 0,0-4-18 16,2 6 30-16,-7 2-4 0,2 1-2 0,-4 1 6 15,-9 1-4-15,10 0-5 0,16 13-1 0,-12-4-17 16,-1 0 4-16,-3 6 18 0,1-3-12 16,0 4-8-16,-1 0 3 0,0-2 7 0,-1 3 0 15,1-1-11-15,2-1 1 0,-2 0-1 16,2 0-85-16,1-1-41 0,2-4-31 0,0 0-46 16,6-1 19-16,-5-5-175 0,4-1-116 15,0-3 65-15,-9 0 12 0,4 0 3 0,6 0 73 16,19-17 23-16,-18 8 12 0,4 0 3 0,-4-4 33 15</inkml:trace>
  <inkml:trace contextRef="#ctx0" brushRef="#br0" timeOffset="9845.14">17808 8161 462 0,'1'-2'314'0,"0"-1"-58"0,3 0-37 0,-3 1-9 0,-1 1-42 0,0 2 1 0,0 2-18 0,-1 0-14 16,-8 9 0-16,2 0-8 0,-3 3 9 15,0 0-10-15,-2 4-9 0,2-2-30 0,-2 3 20 16,-1-2-16-16,-4 1-25 0,3-1-5 0,-4 3-15 16,3-3 4-16,-3 0-13 0,0-4 4 15,0 3 7-15,-1-3-22 0,0 0 18 0,1-4-16 16,2-1 24-16,0-2-37 0,3-2-8 0,-1-3 32 16,6-1-10-16,1 1 8 0,7-2-12 15,-8 0-11-15,8 0 16 0,-20-20 2 0,14 12 21 16,2 0-15-16,1-3 14 0,3 3-15 0,0-1-3 15,0 2-4-15,15-17-3 0,-7 10 31 16,2-1-9-16,0 3-5 0,3-1-8 0,1 3 23 16,1 1-23-16,2 2-7 0,1 1-10 15,1-2 8-15,1 8-3 0,-7-2-2 0,-1 2-7 16,-12 0 1-16,11 0 0 0,2 0-10 0,17 10 4 16,-14-4-6-16,-3-1 18 0,0 5-25 15,-3-2 13-15,-1 3-12 0,4 0 0 16,-4-1 0-16,-3-1-3 0,1 2 5 0,0-1 1 15,-1 0-3-15,2 0 1 0,0 0-82 0,1-4-27 16,-3-2-31-16,1 1-29 0,-1-2-63 0,12-1 21 16,-18-2-161-16,10 0-57 0,2 0 6 15,17-10 68-15,-11 3 2 0,0-3 14 0,-2-4 27 16,4 0 21-16,-4-1-5 0</inkml:trace>
  <inkml:trace contextRef="#ctx0" brushRef="#br0" timeOffset="10194.75">18210 8072 592 0,'5'-9'313'0,"-2"2"-7"0,1 1-43 0,-2 0-5 0,-1 2-19 0,2 0-64 0,-2 0-6 15,1 3-24-15,-1 0-10 0,-1 0-1 0,-1 2-24 16,-1 1-3-16,0 1 18 0,-6 9-32 16,-1 1 20-16,-2 4-5 0,0 2-11 0,-3 0 24 15,2 2 2-15,-4-1-6 0,2 1-14 0,0 2-4 16,-4 1 20-16,2 2 1 0,-1 3-15 15,-2 0 23-15,1 1-4 0,-3 0-11 0,1 1 4 16,1 0-6-16,-3-1 1 0,0 0-2 0,3 0-27 16,-3-2 2-16,2 0-2 0,2-3-15 0,0 1-4 15,-1 1 0-15,5-4-15 0,-3 0-8 16,2-1 4-16,1-2-14 0,2 2-1 0,-1-3-25 16,2-4-30-16,3 0-34 0,1-3-50 15,4-3 10-15,1-3-110 0,2-1-28 0,0-5-48 16,0 0 25-16,0 0-263 0,12 2 29 0,1-11 52 15,5-3 39-15,2 0 15 0,2-2 24 16,0 1-16-16,4-2 105 0,-1 3-12 0,7 0-24 16,-3 1 34-16</inkml:trace>
  <inkml:trace contextRef="#ctx0" brushRef="#br0" timeOffset="10794.79">18327 8548 434 0,'-4'-11'431'0,"-2"-4"-78"0,5 3 16 0,1 3-70 0,0 9-36 0,0-6-34 0,0 6-25 16,0-8 11-16,0 2-34 0,0 6-5 16,0-9-12-16,9 1-12 0,-5 7-28 15,18 1-17-15,-14 0-12 0,7 0-10 0,17 9-7 16,-17 0-14-16,3-2-8 0,-4 0 16 0,1 4-24 15,-4 0-14-15,-1-2 13 0,-1 5-6 16,-4-4-3-16,-4 1-17 0,2 7 1 0,-3-18-9 16,0 13 17-16,-16 17-19 0,2-15 2 15,-2 1-1-15,-5-2-1 0,1-2 10 0,-2-1-2 16,-4 2 11-16,2-6 8 0,-1 4-15 0,-1-3 27 16,1 2 2-16,3-1 10 0,1-1 2 0,2-2-26 15,5-1 18-15,-1-2-4 0,6-1 7 16,1 0-4-16,4 0 9 0,-1 1 31 0,2 0-12 15,1-3 9-15,4 0-2 0,2-1-19 16,3-1 8-16,16-2-18 0,1 0-13 0,8-2 10 16,1 1-19-16,-4 1 2 0,4-3-12 0,0 3-7 15,3-2 13-15,-4 0-9 0,0 1-5 0,0-1-6 16,-2 2 19-16,2 0-23 0,-1-2 8 16,-2 2 0-16,-4-1-10 0,-2 3 8 0,-4-3-3 15,-1 3 20-15,-4 0 7 0,-4 1 1 16,-1-2 4-16,-3 2 26 0,1 1-16 0,-3 0 4 15,0-1-6-15,-1 1-5 0,2 0-6 16,-1-1 36-16,-3 1-26 0,3-2 11 0,-4 2-11 16,3 0 9-16,-1 0-23 0,2-2-2 0,-1 2-10 15,-2-2-3-15,-1 2-9 0,3 0-8 0,-2 0-1 16,-1 0-84-16,0 0-61 0,2-1-53 16,-2-1 17-16,0 1-224 0,-2-3 36 0,1 0-275 15,-6-10 46-15,1-2 36 0,-1-4 61 0,0-3 10 16,2 1 86-16,2-2 13 0,1 0 9 15,2 11 92-15,0-4-3 0,0-1 7 0,12-19 15 16,-3 26 57-16</inkml:trace>
  <inkml:trace contextRef="#ctx0" brushRef="#br0" timeOffset="12426.83">16465 6261 445 0,'0'0'162'0,"0"-12"24"0,13 12-22 0,-13 0-18 0,0 0 1 16,0 0-33-16,0 0-11 0,0 0 4 0,0 0-31 15,0-13 6-15,0 13-12 0,0 0-12 16,0 0 15-16,23-18-4 0,-23 18 0 0,0 0-7 16,0-1 2-16,0 0-15 0,2 0 8 0,-2 2 5 15,0-2-14-15,0 0-11 0,0 1 5 16,0 0 3-16,2 0-18 0,-2-1 16 0,0 1-9 16,0 0-9-16,1-2-6 0,-2 2 12 0,1 0-23 15,0 0 17-15,0 0-14 0,1 0 13 16,-1 0-7-16,-1-1-6 0,1 1-11 0,2 0 10 15,-2 0 8-15,0 0-2 0,0-1-3 16,0-1-2-16,2 2-6 0,-2 0-2 0,0 0-7 16,1 0 14-16,-1 0 0 0,0 0 0 0,0 0-9 15,1 0 3-15,0 2-4 0,1-1-8 0,-1 0 14 16,0-1 1-16,-1 0-18 0,2 0 15 16,-2 0-6-16,2 0 8 0,-2 0-16 0,0 0-3 15,1 2 14-15,-1-2 0 0,3 0-1 0,-3 1 11 16,0-2-6-16,0 2 1 0,0-1 6 15,0-1-6-15,0 2-8 0,1-1-1 0,-2 0 2 16,3 0 7-16,-2 0 2 0,0 0-15 16,0 0 7-16,0-1 4 0,0 2 3 0,2-1 10 15,-2 0-7-15,1 1 0 0,-1-1-3 16,1 0 3-16,0 0-14 0,1 1 3 0,-2 0 6 16,1-1-2-16,-1 1 8 0,1 1-12 0,1-2 4 15,-2 0 11-15,1 1-8 0,0 1 2 0,2 3 9 16,-2-4 1-16,-1 3-9 0,1 1 1 15,-1 1 3-15,8 7 10 0,-8 2-12 0,0 4 3 16,2 1 4-16,-2-11 0 0,0 7 8 16,0 5-12-16,0 2 15 0,0 0 0 0,0 2-7 15,0-1-9-15,0-2 0 0,0 0-8 0,0 0 8 16,0-1 19-16,7-2-6 0,2 16-14 16,-7-22-1-16,0-2-10 0,0-1-3 0,-2-7-17 15,0-3-19-15,0 0-48 0,0 0-78 16,-2 10 15-16,2-10-244 0,-2-2-1 0,1-1 34 15,-1 0-16-15,0-2 76 0,0-11 22 0,-2 1-7 16</inkml:trace>
  <inkml:trace contextRef="#ctx0" brushRef="#br0" timeOffset="12776.43">16257 6268 643 0,'-16'-5'342'0,"5"-1"-3"0,3 5-26 0,0-1-25 0,2 1-11 0,1 0-34 0,1-2-8 0,2 1-17 0,0 1-32 0,4 0-13 15,0 0-13-15,2 0-11 0,15-3-18 0,4 3-28 16,5-3-27-16,0 0-6 0,7 3 21 16,-2-3-10-16,-1 0 0 0,1 0-15 0,-1 0-25 15,3 0 1-15,-1-1-8 0,0 0 10 16,-1 0-1-16,-2-3-6 0,-3 2-10 0,1-1 12 15,-2 0-5-15,0 1-10 0,-2-1-11 0,-3 0 9 16,-3 1-16-16,0 2 5 0,-5-3-5 0,3 0-1 16,-7 3 2-16,-2 1-4 0,0 1 5 15,-2-1 7-15,-2 0-1 0,1 2-89 0,-1 0-26 16,-4 0-40-16,4 0-49 0,-4 1-58 0,0 0 22 16,0 0-247-16,0 0 27 0,0 0 18 15,0 0 58-15,5 11 13 0,-5-9 62 0,2 4 20 16,0 0 17-16,1-1-46 0</inkml:trace>
  <inkml:trace contextRef="#ctx0" brushRef="#br0" timeOffset="13376.83">16988 6322 740 0,'-8'3'362'0,"-3"7"-66"0,2-5 8 0,1 0-62 0,2-3-31 16,-2 4-9-16,-2 6-50 0,5-4 5 16,-7 4-17-16,5-1-19 0,-5 4 6 0,4-3-24 15,2 4-16-15,2-3 10 0,0 0 8 16,0 0-28-16,2-2-10 0,2 0-21 0,0-1-5 16,0-10 22-16,0 11-35 0,0 2 0 0,11 12 0 15,-7-17 18-15,0-2-14 0,0-1-9 0,3 0-11 16,0-4 20-16,-1 0-27 0,1-1 1 15,3 0 1-15,-1 0-29 0,18-8 34 0,-12-2-14 16,0 3-10-16,1-1 30 0,-2-3-1 0,0 0-34 16,0-1-5-16,-4 0 13 0,2 0 7 15,-2-1-6-15,0 3 18 0,-2 3-2 0,-1-4 23 16,-4 3-17-16,1 2 28 0,1 0 1 0,-4 1-16 16,2 0-2-16,-1 2 26 0,-2 0 7 15,2 0-20-15,0 0 3 0,1 2-5 0,-3 0-14 16,0 1 0-16,0 0 0 0,0 0 2 0,0 0-16 15,0 0 6-15,7 9 3 0,-4-5 16 16,-2 3-31-16,3 8 14 0,0-3-4 0,0-4 2 16,2 6-1-16,-1 1-1 0,3-4-19 0,-2 2-3 15,3-3 8-15,-3-2-8 0,-2-3 0 16,3-1 3-16,-3-2 0 0,1-1-18 0,0 2 12 16,-5-3-7-16,0 0 8 0,22-12 2 15,-12 1 1-15,-3-5 0 0,3 1 2 0,-3-1 0 16,0 0 1-16,0-2 0 0,-2 1 2 15,-1-1 32-15,-2 2-1 0,-2 9 3 0,0-4-31 16,0-3 21-16,0-2 0 0,-13-10-10 0,8 12-1 16,0 4 1-16,1 4-31 0,-1 1-49 15,1 0-12-15,0 2-37 0,-1 3-20 0,1-1-67 16,0 1-12-16,4 0 19 0,0 0-235 0,-2 3-19 16,3 0 77-16,1-1-6 0,1 2 37 15,1 0 2-15,10 6 60 0,1-4 39 0</inkml:trace>
  <inkml:trace contextRef="#ctx0" brushRef="#br0" timeOffset="13742.76">17569 6390 866 0,'-4'3'306'0,"-2"-3"8"0,1 2-43 0,1-2-41 0,1 1 1 0,-3 0-37 0,3 2-30 16,-4 0-26-16,2 0 3 0,1 1-31 0,-3 6-11 15,1 1 10-15,6-2-37 0,-2-2 21 16,2-1-42-16,0-6-17 0,0 0-18 0,0 8 8 16,18 11-16-16,-12-13-11 0,3 1-3 15,-2-6-4-15,-1 0 20 0,0-2-20 0,2 1 27 16,11-9-26-16,-5 2 1 0,-1-4 14 16,-3-2-3-16,0 3 17 0,-2-3-13 0,-3 0 15 15,-2 1 19-15,0 2 13 0,-3 0-20 16,0 1 38-16,0 9-33 0,0-9 11 0,0 2-29 15,-12-14-6-15,8 12 7 0,0 1-8 0,4 3-4 16,-2 1-1-16,-2 1 1 0,0 2 0 16,2 0-37-16,-2 1-29 0,1 1-34 0,-2 0-47 15,5 2 11-15,-3 1-156 0,3-2-154 0,3 0 14 16,2 4 12-16,-1-4 66 0,12 7 1 16,-3-5 5-16,0-2 62 0,5-1 3 0</inkml:trace>
  <inkml:trace contextRef="#ctx0" brushRef="#br0" timeOffset="14058.19">18075 6131 556 0,'2'-2'410'0,"-2"2"-86"0,1-3-45 0,1 0-43 0,-2 1 5 0,0 1-37 0,1 1-35 16,-1 0-32-16,1 1-7 0,-2 1 22 0,1 4-29 15,-1 0-5-15,-1 0-30 0,1 12 8 0,1-11-10 16,-6 21 4-16,3-11-18 0,-1 3 7 16,0-1-1-16,2 1-23 0,0-1 8 0,-4-1-8 15,4 3-6-15,-1-5-5 0,-2-1-14 0,2-3-2 16,3 2-3-16,0-14 12 0,0 12-14 16,0 2-3-16,0-2-8 0,0 1 18 0,10 10-56 15,-7-14-41-15,1-5-22 0,0 2-52 16,1-3 15-16,0 0-195 0,-1-2-127 0,1-1 32 0,-1 0 30 15,1-1 25-15,-5 1 22 0,0 0 46 16,22-16 6-16,-13 7 11 0</inkml:trace>
  <inkml:trace contextRef="#ctx0" brushRef="#br0" timeOffset="14675.69">18071 6340 995 0,'-3'-5'330'0,"2"0"-16"0,0 3-28 0,-1 1-23 0,1-4-34 0,4 3-18 0,-1 0-23 0,2 2-28 15,4-3-4-15,12 2-31 0,3 1-40 0,2-1-22 16,3 1-12-16,-1 0-27 0,-1 0-7 0,1 0-10 16,3 0-15-16,-4-2 8 0,1 1-30 15,-5 0 5-15,-3-1 15 0,-3 1 9 16,-5 1-4-16,-11 0-1 0,8 0 21 0,-2 0-4 16,-6 0 10-16,8 0-7 0,-8 0 6 0,0 0 5 15,0 0-20-15,11 0 1 0,-15 0 2 0,-1 1 20 16,-9 6-17-16,1-1 13 0,2-3-20 15,-6 5 23-15,3-1-1 0,3 0-15 0,-2 4-4 16,3-6 10-16,-2 4-14 0,2-1 13 16,2-1-21-16,5 1 7 0,-1-5 12 0,1 4-11 15,3-2 1-15,0-5 2 0,0 7-13 16,14 9-25-16,-6-11-16 0,-2-3-6 0,2-1 3 16,2-2-16-16,-1 1-18 0,5 0-3 0,18-16-8 15,-13 7 10-15,-1-2-22 0,0 2 23 16,0-3 17-16,-3 2 14 0,-1 0 23 0,-2 3 32 15,-2 2 22-15,0 1 19 0,-5 2 28 0,-1-1-19 16,-2 1 21-16,1 0-19 0,1 0-3 16,-2-1 2-16,-1 2-12 0,1 1-6 0,0-1-6 15,-1 1-12-15,-2 0 6 0,2 1 0 0,-1-1 17 16,-1 1-28-16,2 2 4 0,0-1 0 16,-1 1 3-16,0 1-2 0,3-1-1 0,-1 0-31 15,1 1-14-15,1-1-13 0,-2-3-6 16,5 3-11-16,-3-1-3 0,1-2 6 0,2 0 9 15,0-1-13-15,0 0 21 16,-7 1-4-16,7 0-2 0,0 0 38 0,0 0 19 16,-1 0 6-16,1 0 20 0,-7 0-4 0,10 0 14 15,3-7-15-15,-8 7-2 0,-1 0 10 0,-2-2-5 16,3 2-14-16,0 0 10 0,-2 0-21 16,-3 0 22-16,0 0-30 0,0 0 26 0,0 0-7 15,0 0-3-15,6 0-13 0,-6 0-15 16,9 11-23-16,-9-9-50 0,0 0-61 0,0 1 12 15,0-3-314-15,2 2 56 0,-1-1 1 16,-1-1 55-16,0 0 25 0,0 0 47 0,0 0 14 0</inkml:trace>
  <inkml:trace contextRef="#ctx0" brushRef="#br0" timeOffset="14809.76">18774 6141 917 0,'0'-6'284'0,"0"0"-13"0,0 3-61 0,-3-2-16 0,5 0-66 0,-4 3-58 0,2 1-64 0,0 1-2 16,2 0-237-16,-1 1-125 0,1 3 60 0,-2 0-14 16,2 3 28-16</inkml:trace>
  <inkml:trace contextRef="#ctx0" brushRef="#br0" timeOffset="15691.9">18808 6378 742 0,'4'0'364'0,"1"0"-11"0,-1-5-43 0,13 0-33 0,-2 0-17 0,4-2-36 16,0-2-26-16,-3 0-15 0,2 1-22 15,-2-1-6-15,2-2-12 0,-1-3-16 0,3 1-12 16,-5 0 3-16,1-3-7 0,0 0 0 16,1-2-22-16,0 1-9 0,-3-1-3 0,-1-1-2 15,0 0-19-15,-3 5 9 0,-1-1-11 0,1 3 3 16,-4 1-1-16,0 2-1 0,-3 2 8 15,4 1 3-15,-5 3-13 0,-1-1 3 0,2 1-12 16,-3 0 5-16,1-1-13 0,-1 3-14 0,0 0-19 16,0 2 7-16,-1 0-2 0,-2 4 1 15,0-1-9-15,-7 9-10 0,-5 1 13 0,4 1 7 16,-1 1-1-16,1 2-18 0,-1 2 13 0,2-1-1 16,0 0 0-16,1 2-5 0,1-5 16 15,4 2-14-15,-1 0 4 0,3 0-12 0,0-5 9 16,2-7-15-16,0 3-10 0,0 2-13 15,20 14 4-15,-8-12-14 0,1-7 4 0,6 5 5 16,-1-9 3-16,2 2 3 0,0-3-10 16,-9-1-1-16,5 0 15 0,22-11 4 0,-17 3-1 15,-2 1 4-15,-1-2 2 0,-2-2 2 0,0 1 2 16,-4-2 31-16,-2 4 15 0,0-1 20 16,-4 2 10-16,0 1-12 0,-2 1 14 0,-1 2 6 15,-1-1 4-15,1 3-19 0,1-1-10 0,-4 2 6 16,0-1-5-16,0 1-6 0,-7 0-14 15,5 1 1-15,-1-1 4 0,-1 1-11 0,1 1 1 16,0 1 5-16,-2-1-17 0,1 1-16 0,0 2-17 16,-1 7-21-16,1-5-17 0,3 0 5 15,1 0-61-15,0-4 39 0,0-3-38 0,0 0 0 16,0 0 18-16,14 10 9 0,-9-10-11 16,2-1 6-16,-1 1 3 0,-1-1 24 0,3-1-2 15,-3 1 18-15,-5 1 28 0,0 0 0 0,8 0 8 16,6-5 23-16,-9 5 0 0,-2-1-30 15,0 0 2-15,1 1 35 0,-1-1-20 0,0 1 20 16,1 0-21-16,-1 0 12 0,-1-2 3 16,3 2-18-16,-5 0-14 0,0 0 19 0,0 0 17 0,5 0-10 15,-5 0-11-15,8 0 5 0,-8 0 7 16,0 0-16-16,8 0 10 0,-2 0-5 0,-6 0 6 16,26-7 3-16,-11-4 1 0,-2-2 7 15,1-1-13-15,-2-2-3 0,-1-3 12 0,0 2 16 16,-1-2-11-16,-3 1 9 0,-2 0 1 15,3 5 17-15,-6 0 9 0,1 4-3 0,1 1 16 16,-3 1 2-16,-1 4-20 0,0-3 8 0,0 3-5 16,0 3-22-16,0 0 2 0,0 0 11 0,-9-5 8 15,5 8-24-15,-2 1-4 0,-3 5-1 16,-1 5-2-16,2 3 7 0,1-2-2 0,0 3-2 16,6 1 0-16,1-10-14 0,0 6 0 15,11 19 0-15,-2-17-57 0,0 0-60 0,2-1-44 16,4-1-70-16,0-3 20 0,2 2-273 0,6 0 36 15,-4-2 33-15,7-2 35 0,2-4 32 16,0 2-12-16,0-1 70 0,1 0-48 0,1-4 68 16</inkml:trace>
  <inkml:trace contextRef="#ctx0" brushRef="#br0" timeOffset="24821.62">14404 4317 758 0,'0'0'233'0,"0"0"-13"0,0-12-21 0,0 12-17 0,0 0-24 15,0 0-24-15,4-23-4 0,-3 20-17 0,-1 0-22 16,0 1 1-16,0 2-9 0,0-3-14 0,0 5 6 16,0-1-2-16,0 3-7 0,0 0 1 0,-1 0-6 15,1 4-19-15,0 0 2 0,0 1 14 16,0 6-9-16,0 4 1 0,0 0-25 16,0 3 2-16,0-1 6 0,-9 26-5 0,1-23-6 15,5 1-9-15,-1-1-1 0,-4 2-5 0,0-2 20 16,-3-3-17-16,-1-1 2 0,-3 1 25 0,0-2-11 15,-2 0-19-15,-1-3 25 0,-5-1-30 16,4 0 7-16,0-3 5 0,-2 0-8 0,3-2 17 16,2-3-13-16,-2-1-2 0,2 2 14 15,4-7-19-15,-1-1 16 0,13 0 17 0,-8 0-27 16,0 0 9-16,-5-11 16 0,7 9-3 16,-1-11-4-16,-2 2 17 0,5-4 4 0,3-2 8 15,-2 2-24-15,3 6-4 0,0-4 4 16,0-2 10-16,17-16 4 0,-10 12-24 0,2 3 14 15,0-1-2-15,0 2-5 0,7 4-14 0,-5-2 9 16,1 4-20-16,-2 1 13 0,8 3 9 0,-8 1-15 16,0 1-1-16,-10 3 0 0,9 0-5 15,4 0-1-15,18 17 0 0,-14-9 8 0,3 7-6 16,-2-2 9-16,-2 2-12 0,0 2 0 16,0-1-3-16,0 0 6 0,-3 0 0 0,2 2 1 15,1-3 5-15,-4 1-2 0,3-2-2 16,-3-1-24-16,0-4-12 0,-1-2-87 0,4-4-63 15,9 6 18-15,-3-9-205 0,-10 0-76 16,8 0 7-16,24-12 30 0,-19 3 27 0,-6-1 32 16,5-4 26-16,0 0 15 0,0-1 19 0</inkml:trace>
  <inkml:trace contextRef="#ctx0" brushRef="#br0" timeOffset="25070.64">14950 4403 885 0,'-4'-1'344'0,"3"-2"-45"0,0 2-16 0,-1-2-50 0,2 2-4 0,0-2-30 0,0 3-8 15,-1-1-22-15,0 0-21 0,1-1-16 0,-1 1-18 16,1 0 7-16,1 0-20 0,-1 1-11 16,2 0 20-16,2 0-24 0,4 0-10 0,-3 0-21 15,1 0-10-15,15 1-15 0,-10-1-30 0,1 0-41 16,4 0 3-16,-3 0-38 0,3 0-33 15,-4 0-51-15,1 0-20 0,-3 0 17 0,-1 0-223 16,-1 0-10-16,-2 0 3 0,-6 0 38 0,12 10 24 16,-12-6 19-16,1 1 14 0,-2-2 7 15</inkml:trace>
  <inkml:trace contextRef="#ctx0" brushRef="#br0" timeOffset="25270.49">14918 4579 310 0,'-9'6'344'0,"1"-1"-17"0,2-1-40 0,1 0 5 0,0-3-19 0,1 2 3 0,0-2-49 0,2 1 0 0,-1-1-26 16,0-1-11-16,2 2-10 0,1-2-41 16,-1 1 0-16,2 0-15 0,2 0-12 0,-1-1-12 15,5 2-11-15,-2-2-23 0,15 1-7 16,1-1-59-16,-12 0-21 0,6 0-55 0,2 0-51 16,22-12-32-16,-16 5 13 0,0-3-217 0,3 0-91 15,2-1 31-15,-4-3 28 0,6 0 25 0,-1-2 25 16,-1-1 36-16,3 0 5 0</inkml:trace>
  <inkml:trace contextRef="#ctx0" brushRef="#br0" timeOffset="25635.64">15496 4332 513 0,'0'0'300'0,"-3"-1"-30"0,1 1-38 0,-1 0 5 0,-2 1-26 0,1 1-19 15,-1 0-14-15,-8 6-9 0,3 2-27 16,-3 0-6-16,3 1-13 0,-3 3-37 0,5-1 6 15,-2-1-21-15,5 3 16 0,1 0-14 0,-3-2-19 16,2 3-11-16,-2 1-3 0,6-5-8 0,0-1 25 16,1-11-25-16,0 7 20 0,0 1-15 15,0-1-16-15,0 0 7 0,11 4 11 0,-6-8 1 16,0 0 34-16,2-2-18 0,-1 0-16 0,4-1-5 16,2 0-3-16,17-11-4 0,-13 3 49 15,-2-2 0-15,0-2-6 0,-3 1 32 0,4-1-19 16,-5-3 18-16,1 2-10 0,-3-1 8 0,-2-1-5 15,0 5 3-15,-2-6-26 0,0 5-7 16,-2 2-4-16,-1 0-9 0,-1 2-15 0,0 7-12 16,0-5-42-16,0 5 1 0,0-9-93 0,0 9-52 15,0-7-63-15,-11-5-58 0,5 11 27 16,2-2 21-16,2 2 22 0,-1 2 19 0,2 0-296 16,-2 1 35-16,3 2 73 0,0-2 29 0,3 2 40 15,-2 1 14-15,2 0 12 0,6 9 7 16</inkml:trace>
  <inkml:trace contextRef="#ctx0" brushRef="#br0" timeOffset="25819.76">15700 4482 610 0,'3'0'432'0,"0"0"26"0,-2 0-18 0,0-1-32 0,0 1-49 0,1 0-53 0,-1-2-21 16,-2 2-30-16,2-1-24 0,0 1-41 0,-1-1-33 15,2 1-51-15,-1 0-65 0,0-2-4 16,2 2-153-16,-3-1-52 0,2 1-70 0,2 0 21 15,1 0 19-15,2-1 20 0,8-3-278 16,-1-1 60-16,2-3 0 0,0 1 36 0,0-2 24 16,-1 1 20-16,2 0-8 0,1 2-2 15</inkml:trace>
  <inkml:trace contextRef="#ctx0" brushRef="#br0" timeOffset="26155.03">15955 4370 269 0,'1'-1'396'0,"3"1"-53"0,-4-3-50 0,3 1-24 0,-3 2-6 0,1 0-25 0,-1 0-20 0,0 3-45 0,-1 0-9 0,-2 1-15 16,-1 1 0-16,-4 7-38 0,-1 0-4 0,1 5-22 16,0-5 23-16,2 5-39 0,0-2-6 0,0 1 11 15,1-2-28-15,2-2 7 0,3 0-23 16,0-2 23-16,0-10-21 0,0 8 22 16,0 0-20-16,10 4-12 0,-4-8 15 0,-2 0-3 15,1 0-4-15,0-3-2 0,4-1 48 16,-2 0-11-16,18-10 8 0,-11 3 3 0,1-3 8 15,-3-3 10-15,-1 0-2 0,0 0-18 0,0-1 2 16,-3-1-1-16,-6 1-29 0,1-2-5 16,0 4 1-16,-1 3-13 0,-2 9-11 0,0-9-26 15,0 1 11-15,0 1-8 0,0 7-15 0,0-8 2 16,-13-2-90-16,12 7-32 0,-2 0-34 16,1 1-22-16,2 0-19 0,0 1 19 0,0 1-105 15,0 0-81-15,0 0-60 0,11-1 31 16,8 5 27-16,-5-4 25 0,-4 0 25 0,5 0 4 15,4 0 12-15,-3 0-3 0</inkml:trace>
  <inkml:trace contextRef="#ctx0" brushRef="#br0" timeOffset="26385.57">16274 4344 212 0,'6'-4'370'0,"0"1"-59"0,-1 2-7 0,-1 0-20 0,0 0-47 0,1 1 14 16,-1-2-57-16,-2 2-30 0,0-1-15 0,-1 1-32 16,3 1 3-16,-3 1-13 0,2 1-18 15,-1 2 8-15,5 12 23 0,-1 1-30 0,-1 3-17 16,-1-5 39-16,0 5-42 0,-2 0 20 15,1-2-13-15,-2 0-8 0,0 1-7 0,-1-11 8 16,0 2-27-16,0 0-5 0,0 0-3 0,0 0-5 16,0-4 1-16,0 0-35 0,0 1 8 0,-10 2 4 15,6-7-66-15,0-2-58 0,-2-2-85 16,2-2 19-16,-10-7-274 0,4-4 32 16,4 3 32-16,4-5 27 0,2-5 25 0,-2 0 16 15,2 12 19-15,0-8 9 0</inkml:trace>
  <inkml:trace contextRef="#ctx0" brushRef="#br0" timeOffset="26586.4">16420 4307 736 0,'12'-8'347'0,"-3"-2"-10"0,-3 3-38 0,1 1-3 0,0 1-38 0,-2 1-31 15,-1 0-26-15,1 0-23 0,2 1-12 0,5-4-37 16,1 3-8-16,2 0-9 0,0 0-11 0,4 3-11 16,-1 0-9-16,3-2-9 0,4 3-1 15,-1-1-6-15,-5 0-19 0,-10 1 8 0,5 0-15 16,0 0-4-16,-1 0-17 0,0 0-16 0,-3 0-55 15,-2 0-41-15,-1 0-46 0,-7 0-50 0,7 0 17 16,-7 0 15-16,10 10 15 0,-9-8 14 16,-2 1 10-16,-4 0-300 0,0 1 30 0,-4 4 43 15,-8 6 21-15,-1-3 24 0,-2 6 15 0,2 1 51 16</inkml:trace>
  <inkml:trace contextRef="#ctx0" brushRef="#br0" timeOffset="29284.25">19082 7947 945 0,'0'0'323'0,"0"0"-1"0,0 0-50 0,0 0-13 0,0 0-25 15,-13 0-29-15,13 0-21 0,0 0-26 16,0 0-16-16,0 0 9 0,0 0-17 16,0 0-14-16,0 0-14 0,0 0-10 0,0 0-17 0,0 0-8 15,3-21-2-15,6 21-7 0,10 3-7 16,-8-3-24-16,7 0-5 0,3 0-1 0,0 0-55 16,1 0-36-16,1 0-29 0,-1 0-44 15,1 0-31-15,-2 0 15 0,-5 0-246 0,2 0-36 16,-1 0 52-16,-4 0 14 0,-2 0 37 15,-5 0 43-15,-6 0-11 0,0 0 36 0</inkml:trace>
  <inkml:trace contextRef="#ctx0" brushRef="#br0" timeOffset="29500.84">19133 8100 997 0,'-6'1'384'0,"3"2"-66"0,-1-3-42 0,2 3 21 0,1-3-40 0,-2 0-2 0,0 2-53 0,3-1-6 15,0-1-22-15,4 1-32 0,0 1-16 16,3 0-15-16,10 1-19 0,1 0-12 0,1 1-78 16,4-2-34-16,1 3-32 0,2-5-53 15,-3 2-68-15,6-1 16 0,-18-1-186 0,9 0-66 16,2 0 46-16,4 0 37 0,28-13 18 16,-26 10 38-16,-3-2 14 0,2-5 32 0,-5-2-27 15</inkml:trace>
  <inkml:trace contextRef="#ctx0" brushRef="#br0" timeOffset="29850.91">19890 7680 676 0,'3'-4'350'0,"-3"3"-80"0,2-2-5 0,-3 1-31 0,2-1-33 15,1 2-18-15,-2 0-16 0,0 0-53 0,2-1-4 16,-1 4 9-16,1-1-23 0,-2 1-16 0,1 2-11 16,-1 2 12-16,0 2 8 0,0 11-15 15,0-8 10-15,0 5 10 0,0 3-8 0,0 3-12 16,0-2 15-16,0 4-9 0,0-1-3 0,0-3-10 16,0 4-8-16,0 1-6 0,0-1-5 15,0-2 26-15,0-1 1 0,-10 19-18 0,10-20-5 16,-3-1-8-16,2-2-9 0,-1 4-1 15,1-7-12-15,-1-2-2 0,2-4-88 0,0 2-32 16,-2-3-49-16,1-1-74 0,0-1 18 0,1-5-254 16,0 0 27-16,0 0 44 0,0 7 30 15,0-7-2-15,0 0 57 0,10 7 25 0,-6-9 12 16,14 0 48-16</inkml:trace>
  <inkml:trace contextRef="#ctx0" brushRef="#br0" timeOffset="30050.05">20220 7990 1021 0,'-6'-14'492'0,"2"4"-60"0,1 0-34 0,1 3-49 0,-1 0-43 0,2 1-48 16,-2 2-13-16,2-1-41 0,1 5-17 0,0 0-21 16,0 0-39-16,0 0-33 0,0-6-47 15,0 6-5-15,0 0-96 0,0 0-61 0,0 0-51 16,0 0-72-16,10-13 22 0,-3 13-245 15,12-1 13-15,2-2 53 0,-8 3 9 0,8-3 18 16,-6 1 58-16,7-5 50 0,1 1 17 0</inkml:trace>
  <inkml:trace contextRef="#ctx0" brushRef="#br0" timeOffset="30566.8">20614 7732 731 0,'-3'-4'330'0,"1"3"-43"0,-4-1-28 0,0 1-6 0,1-1-69 0,-14 2-3 0,7 0 8 0,12 0-51 16,-15 0-11-16,1 0-4 0,-17 13-1 15,16-6-29-15,-1 1-32 0,4-1 18 0,-1 1 8 16,-1 2-34-16,2 0-7 0,5-2 8 0,3 0 10 16,-1-1-22-16,0 1-30 0,2-2 5 0,3-1 4 15,0-5 4-15,0 0-9 0,0 8 26 16,0-8-29-16,0 7-7 0,0-7 19 0,0 7-23 15,14 1 30-15,-7-8-16 0,-2-1 13 16,2-1-5-16,10-5-3 0,-4 2 33 0,-2 1-25 16,1-5-15-16,-4 2 29 0,3-1-36 0,-5 1 3 15,1 0 18-15,-2 2-23 0,0 2 23 0,-1-1 4 16,-2-1-13-16,1 4 1 0,-1-1-16 16,0-1 19-16,0 1 7 0,1 2-18 0,-2-3-1 15,0 1-2-15,-1 1-4 0,2-1 1 16,-2 2 0-16,0 0-4 0,0 0 17 0,0 0-21 15,10 14-8-15,-6-10 11 0,1 13-1 0,1 1 0 16,-3 4-1-16,2-1 20 0,-1-1-5 16,2 4 0-16,-2-2 0 0,-3-1 20 0,2 1 4 15,-1 2-18-15,0-1 0 0,-2 0 7 0,1 0 10 16,1-5 0-16,0 3-37 0,-2-9 1 16,0 2 15-16,0 2 10 0,0 2-3 15,0-2-55-15,0-3-42 0,0-2-26 0,11 9-50 16,-8-14-79-16,1-2 21 0,-2 1-216 0,3-4-6 15,-1-2 29-15,3 0 25 0,10-7 53 16,2-4 22-16,0-2 21 0,-3-1 0 0,7-3 32 16</inkml:trace>
  <inkml:trace contextRef="#ctx0" brushRef="#br0" timeOffset="30966.76">21142 7697 739 0,'1'-11'309'0,"1"7"-45"0,1-1-18 0,0 2-33 0,-2-2-36 0,1 3-8 0,-2 0-24 0,0-1-41 0,2 2-11 0,-1 1-14 15,-1 0-10-15,-3 3 0 0,1 0-2 16,-1 0-11-16,-6 10-8 0,-2 0-3 0,1 0-3 16,-3 2 6-16,-1 3 9 0,1-1-12 15,-4 3-5-15,5 0 2 0,-2 0 8 0,-1 3-20 16,2-2-3-16,1-1 5 0,-1 0-1 0,4 2 11 15,0 0 0-15,4 0-23 0,1 4-2 16,3-4 0-16,1-10-2 0,0 5 0 0,21 20-7 16,-5-17 28-16,1-5-27 0,2-1-3 15,1-4-1-15,-2-2 31 0,3-4 14 0,-2-4-2 16,-9 0-3-16,3 0 11 0,15-12-14 0,-14 5 3 16,-1-4-28-16,-5 3 15 0,-1-4 5 15,2 1-29-15,-6 0 16 0,-3 0-1 16,0 11 1-16,0-7-14 0,0 0-2 0,-12-3-3 15,6 7-5-15,-1 1-10 0,0 4 34 0,-14 3-38 16,-4-1-64-16,-1 4-110 0,4 5 19 16,-1-2-282-16,3 3 20 0,-1-2 22 0,0 3 53 15,-2 1 29-15,3-2 13 0,0 4 38 16,2 0 11-16,-1-3 25 0</inkml:trace>
  <inkml:trace contextRef="#ctx0" brushRef="#br0" timeOffset="39696.78">20115 8542 509 0,'0'14'261'0,"0"-14"-39"0,0 0-14 0,0 0-23 0,0 0-10 0,0 0-17 0,-13 0 4 16,13 0-4-16,0 0-27 0,0 0-7 0,0 0 11 16,0 0-3-16,0 0-34 0,0 0 28 0,0 0-21 15,0 0-12-15,0 0-10 0,16 26-4 16,16-24-8-16,0 4-26 0,2-3-1 0,2 2 25 15,-2 0-47-15,2 0 3 0,0-2 14 16,4 1 15-16,-2-1-14 0,2-1-8 0,-20-2-21 16,12 0-1-16,4 0-7 0,-2 0 18 0,2 0-13 15,-1 0-2-15,-2 0 15 0,28-10 9 16,-35 8-19-16,-6 2 7 0,-3-2 16 0,-3 2-23 16,-5-2 2-16,-3 1 7 0,2-1-14 15,-2 1-11-15,-3 1 46 0,-3 0-41 0,0 0 22 16,-3-1-36-16,-1 1-7 0,1-1-35 0,-16 0-39 15,-3-1-49-15,9 2 14 0,-10 0-247 0,-4-2-29 16,16 2 47-16,-11 0 16 0,-1 0 21 16,0 0 13-16,0 0 52 0,0 0 3 0,0 0 11 15</inkml:trace>
  <inkml:trace contextRef="#ctx0" brushRef="#br0" timeOffset="40027.72">20141 8679 720 0,'-15'3'315'0,"4"-3"-36"0,3 0 21 0,1 0-29 0,3 0-45 0,-2 1 5 0,6-1-26 16,0 0-23-16,0 0 4 0,0 0-20 0,-11 0-20 15,16 0 4-15,4 0-35 0,16 0 0 0,-11 0-14 16,11 0-6-16,6 0-10 0,1 0 12 16,0 0-40-16,2 0 14 0,37 10-23 0,-33-10 4 15,-17 0-10-15,8 0 1 0,7 0-17 0,1 0 18 16,5 0-5-16,-4 0-4 0,-1 0-3 15,34-10-3-15,-38 9-10 0,-6 0-4 0,-4-1-4 16,-1 0 9-16,-8 2-20 0,-2-2-1 0,-3 1 1 16,-2-1 0-16,-2 2 8 0,-1 0 0 15,-3 0-29-15,0-1 1 0,-2 1-41 0,0 0-23 16,-6 0-10-16,4-2-34 0,-5 1-40 16,3 2-57-16,-13-5 19 0,9 4-241 0,-2 0 48 15,-11-7 24-15,2 6 27 0,4-3 1 0,2 0 44 16,-2 2 51-16,2-2 2 0,3 3 11 0</inkml:trace>
  <inkml:trace contextRef="#ctx0" brushRef="#br0" timeOffset="59750.82">1672 12647 509 0,'0'0'286'0,"0"0"-48"0,0 0-11 0,0 0-44 0,0 0-17 0,0 0-22 16,5-4-11-16,4-6-20 0,-2-1-14 0,4-2-10 16,1 1 9-16,-3-3-5 0,3 1-2 15,-3-1-9-15,0-5 12 0,1 2-24 0,1-3 1 16,0-1 6-16,-1-3-13 0,1 0 9 0,-3 1-8 16,-1-1 5-16,3 0-13 0,-3-1 1 15,1 0 8-15,0-4 2 0,1 4-15 0,0 0 33 16,-4 3 2-16,-1-2-15 0,1 0-17 0,0 8 2 15,0 0-6-15,-1 0-7 0,0 1 21 16,-4 7 4-16,2-1-6 0,1 4-5 16,-1 0-6-16,-2 2-6 0,2 1-4 0,-1 0-46 15,0 2 2-15,2 1 30 0,-3 0-2 0,0 0-19 16,10 9 0-16,-5 8 4 0,3-2-1 0,-1 5-11 16,2 3 0-16,-2 2 22 0,-2 0 9 15,3 0-3-15,0 4-30 0,-4-1-2 0,0 2 2 16,1 0-7-16,-2 2 0 0,-1-5 2 0,1 3 0 15,0-4 13-15,-2 1 22 0,1-3-21 16,-2-2 6-16,3-2 0 0,1 1-2 0,-4-12-16 16,0 2-8-16,0 0-14 0,0-1 7 15,0-1-61-15,0-2-26 0,0-1-43 0,0-6-55 16,0 0 21-16,0 7-261 0,0-7-9 0,-12 5 57 16,10-5 26-16,-3 0 49 0,1-3 14 0,0-1 22 15,-8-4-1-15,0-1 35 0</inkml:trace>
  <inkml:trace contextRef="#ctx0" brushRef="#br0" timeOffset="59950.89">1760 12507 901 0,'-3'-3'359'0,"1"2"-50"0,-1 0-39 0,1-1-35 0,-1 0 29 0,2 0-33 0,-1-1-42 15,4-1-21-15,2 2-1 0,1-3-17 16,11-3-73-16,0 3-53 0,3-3-36 0,-1-2-50 15,0 5-55-15,3-1 12 0,-4-1-186 0,2 4-93 16,-1 2 24-16,-3 0 14 0,-15 1-18 16,11 0 93-16,0 0-39 0,2 0 63 15</inkml:trace>
  <inkml:trace contextRef="#ctx0" brushRef="#br0" timeOffset="60316.62">2095 12541 234 0,'4'3'313'0,"-2"1"-41"0,2-2-22 0,1 1-12 0,0-2-24 0,0 0-2 16,-1-1-30-16,1 0-8 0,2 0-12 0,-2-1-14 16,2 0-10-16,-7 1 25 0,23-7-50 0,-10 0 9 15,0 0-3-15,0-2-13 0,-3 0-7 16,3-3-14-16,-4-1 5 0,1 2-5 0,-1-3-12 16,0-3-12-16,-1 5-6 0,1-4 2 15,-3 0-7-15,3-2-4 0,-1 5 16 0,-7-4-30 16,5 3 15-16,1 5-40 0,-4 1 16 0,3 0 9 15,3-1-9-15,-2 2-10 0,1 3 2 16,0-1-4-16,-1 3-5 0,1 2 2 0,1 0-2 16,-9 0 0-16,11 0-7 0,17 19 10 0,-15-8-10 15,-1 5-15-15,-5-1 18 0,-1 0 5 16,-2 2-3-16,-4-9-19 0,0 6 20 0,0 3 19 16,0-1-10-16,-16 18 1 0,10-20-14 0,-3 1 22 15,0-3-15-15,0 0-24 0,-5-1 0 16,4-3-13-16,-2-3-57 0,2 0-41 0,2-3-90 15,3-2 21-15,-3 0-242 0,8 0 36 16,0 0-12-16,-11 0 62 0,-8-15 23 0,12 8 41 16,1 1 35-16,2 0-18 0,-2-7 11 0</inkml:trace>
  <inkml:trace contextRef="#ctx0" brushRef="#br0" timeOffset="61049.84">3419 12184 699 0,'-5'-2'268'0,"0"-1"-35"0,1 1-15 0,-3 2-22 0,-1-2 2 0,-9 9 7 0,-2-2-21 15,-1 2-41-15,-1 4-5 0,7 0-11 0,-4 3 3 16,2 0-8-16,0 2-9 0,0 2 19 15,1-2-61-15,4 2 3 0,0 2 39 0,2 1-50 16,-2 0 12-16,5 1-26 0,2-3 20 16,-1 1-26-16,5-11 7 0,0 6 15 0,0 0 1 15,13 19-26-15,-5-19-8 0,3-4-7 16,3-1-12-16,0-1 10 0,3-4 0 0,3 1-13 0,1-5 8 16,-1-1-2-16,-8 0 22 0,0 0-29 15,19-12 9-15,-12 2-9 0,-1-3-4 0,0 0-2 16,-1-2 31-16,-3-4-28 0,-4 0 1 15,0-2-2-15,-1-1 6 0,-2-3-6 0,-4 3-20 16,0 1 21-16,-3 1-9 0,0 10 1 0,0-5 1 16,0-2 14-16,0 1 5 0,-15-15-1 0,7 16-5 15,3 5-5-15,0-4 8 0,0 3 0 16,1 3-3-16,0 2-11 0,1 0-2 0,1 2-36 16,-3 0-44-16,2 3-47 0,-1-2-38 0,-1 2-59 15,5 1 20-15,0 0-223 0,0 0 24 16,-6 0 34-16,6 0 31 0,0 0 26 15,0 0-11-15,-13 13 61 0,14-8 20 0,1-1-61 16</inkml:trace>
  <inkml:trace contextRef="#ctx0" brushRef="#br0" timeOffset="61217.03">3641 12350 334 0,'3'1'462'0,"1"2"-93"0,0-2-20 0,-3 1-41 0,-1-2-39 0,3 0-34 15,-2 1-14-15,2-1-52 0,-2 2-28 0,0-2-40 16,-1 2-85-16,2-2-57 0,0-2-73 16,2 1 11-16,0 0-271 0,3 0 21 0,0-2-5 15,8 0 39-15,4-1-3 0,3-2 67 0,-1 0-13 16</inkml:trace>
  <inkml:trace contextRef="#ctx0" brushRef="#br0" timeOffset="61732.66">4165 12200 972 0,'-3'-1'342'0,"-1"0"4"0,-2 2-39 0,-1-1-39 0,1 1 3 0,-4-1-31 0,1 0-37 0,-18 10-10 16,8-4-27-16,1 0 7 0,0 1-37 0,1 2-7 15,4-3-36-15,0 5 14 0,1-2-10 0,3 1-14 16,3-1 0-16,2-2-6 0,1 1-18 0,1-1-16 15,2-2 2-15,0 0-1 0,0-5-13 16,0 0 1-16,0 8-17 0,18 8-2 0,-9-11 0 16,-2-2-11-16,2-2 2 0,0-1-41 0,-9 0 5 15,14 0 2-15,17-10-10 0,-17 2 25 16,1 2 6-16,-7-2-2 0,5-1 16 0,0 0-19 16,-2-3 4-16,-1 4-4 0,-2 0-4 0,-3 0 13 15,3-1-4-15,-3 0-1 0,1 4 50 16,-2-1-12-16,0 3 28 0,-3-2-6 15,2 2 5-15,-2 0-4 0,0-1-25 0,-1 3 9 16,3-2 1-16,-2 1-5 0,-1 1-13 0,2 0-15 16,-2 1 16-16,0 0-4 0,0 0 17 0,0 0-27 15,12 15 17-15,-7-1 0 0,-1 1-19 0,1 4 33 16,-1 0-17-16,-2 0 19 0,-2-8-3 16,0 4-1-16,0 4 0 0,0 1 7 0,0 0 4 15,0 1-4-15,0-2-5 0,-12 21-8 16,7-23-5-16,2 0-10 0,-2-5 7 0,4-2-8 15,-2-1 3-15,2-1-17 0,0-2-20 0,-2-1-16 16,3 0 5-16,0-2-111 0,0-3-14 16,0 0-50-16,0 0-42 0,0 0 26 0,12 4-188 15,-8-7-62-15,-1 1 28 0,10-7 41 16,2-2 3-16,-2-1 60 0,4-4 23 0,-2 2-2 16,2-5 37-16,1 2 15 0</inkml:trace>
  <inkml:trace contextRef="#ctx0" brushRef="#br0" timeOffset="62082.93">498 12204 754 0</inkml:trace>
  <inkml:trace contextRef="#ctx0" brushRef="#br0" timeOffset="62315.85">4585 12232 938 0,'0'-2'389'0,"0"1"-1"0,0 0-17 0,0 1-20 0,0-3-28 0,0 3-25 0,0-1-27 0,3 0-47 16,-1 1-8-16,4-1-31 0,11-2-12 16,0 1-13-16,4 0-23 0,-1-1-14 0,1 2-54 15,-4-1-50-15,2 0-1 0,-4 0-107 0,-6 0-69 16,-1-2-40-16,0 2 20 0,-1-1-323 15,-4 2 54-15,3-1 29 0,-2 1 35 0,-1 1 32 16,0-1 28-16,2 1 41 0,-1 0-27 0,0-2 45 16,-1 2 12-16</inkml:trace>
  <inkml:trace contextRef="#ctx0" brushRef="#br0" timeOffset="63048.65">4654 12283 819 0,'-1'-3'298'0,"-3"-2"-36"0,-1 4-23 0,0-1-26 0,-2 2-17 0,-1 0-20 0,-9 2-41 0,11-2-7 16,-23 9-12-16,18-4 10 0,-6 4-34 16,7 1 5-16,3-1-8 0,1 3-7 0,5-2-14 15,-2 0 15-15,3-10-37 0,0 14 10 0,21 14-21 16,-6-11 16-16,4-3-18 0,-1 0 8 0,2 1 3 15,-4-3 1-15,3 1-18 0,-1 0-4 16,-1-1-1-16,2-1-13 0,-6-1-7 0,-7-2 28 16,4 1-2-16,-2-3-8 0,-1 0 4 15,-4-1-19-15,-1-1 28 0,-1 1-15 0,-1-1 39 16,0-4-9-16,0 0-5 0,0 0-4 16,-22 14-5-16,13-11-2 0,-1 0-17 0,1-3-48 15,0 1-54-15,0-1-48 0,-1 0 15 0,-19-12-281 16,12 3-29-16,2-2 15 0,-1 0 41 15,3-1 40-15,4 1 45 0,-1-3-23 0,6 3 68 16,2 0-12-16</inkml:trace>
  <inkml:trace contextRef="#ctx0" brushRef="#br0" timeOffset="63298.62">4673 12303 821 0,'0'-3'407'0,"2"0"-62"0,-2 0 9 0,0 0-20 0,-2 1-54 0,5-1-13 0,-2 0-4 16,-1 2-34-16,2-2-26 0,2-1-12 16,1 2-15-16,11-5-27 0,-2 3-27 0,4 2-16 15,-1-1 3-15,1 0-12 0,1-1-25 0,-1 3 14 16,0 0-9-16,0-3-37 0,-3 3-45 0,4-1-1 16,-1 1-59-16,-2 0-48 0,-3-2-32 15,-1 0-36-15,1 2 18 0,0-6-202 0,-3 4-84 16,-1 0 10-16,-3 0 44 0,2 1 33 15,-1-1 27-15,-2 1 24 0,1 1 31 0,-1 0-8 16,1-1 26-16</inkml:trace>
  <inkml:trace contextRef="#ctx0" brushRef="#br0" timeOffset="63781.93">5148 12194 995 0,'-1'0'349'0,"-2"0"-12"0,0 0-44 0,2-3-19 0,0 2-14 0,0 1-39 16,-1 0-24-16,2 0-22 0,2 0-3 15,0 0-37-15,2 0 8 0,1 1-14 0,3 1-24 16,11 2-21-16,-9-4-9 0,18 3-7 16,-12-3 0-16,-10 0-10 0,3 0 11 0,1 0-14 15,-1 0-16-15,0 0-8 0,-1 0 19 0,1 0-23 16,-4 0 12-16,-5 0-24 0,8 0 19 15,0 0-14-15,-8 0 7 0,7 0-13 0,4-10 6 16,-9 10-9-16,2-1 0 0,-3-1-4 0,0 1 4 16,3 1 3-16,-3-2-1 0,0 2-11 0,1-1 1 15,0 1 0-15,0 0-4 0,-1 0 22 16,-1 0-9-16,0 0-25 0,0 0 26 0,0 0-7 16,4 11 0-16,-4-5-23 0,0 1 34 15,0-2-15-15,0 3-2 0,0 1 2 0,0 6 10 16,0 1-32-16,0 3 23 0,-13 19-6 15,7-17 19-15,2 1-25 0,-1 0 33 0,-2 0 0 0,1 1 0 16,-2-2 4-16,3 2-16 0,-1-4 22 16,2 0-4-16,0 1-18 0,0-2 14 15,-1-3-5-15,3-3 6 0,0-1-20 0,0-3-3 16,0-1 4-16,0 0-2 0,0-2-56 0,1-2 5 16,0 1-101-16,0-1-76 0,1-2 22 0,-3-1-306 15,2 0 49-15,1 0-5 0,0 0 63 16,0-5 4-16,1 1 74 0,2-1-31 0,10-4 86 15,2-4 20-15,5 1-53 0</inkml:trace>
  <inkml:trace contextRef="#ctx0" brushRef="#br0" timeOffset="65230.98">20455 8684 876 0,'0'0'340'0,"-15"0"-37"0,15 0 8 0,0 0-41 0,0 0-30 15,0 0 16-15,0 0-29 0,-14 0-11 16,14 0-15-16,0 0-5 0,0 0-4 0,0 0-6 16,0 0-11-16,0 0-32 0,0 0 0 0,0 0-9 15,20 22-25-15,-7-22-11 0,9 0 8 16,7 0-33-16,3 0 8 0,4 0-16 0,3 0-5 16,1 0 7-16,2 0-20 0,3 0-3 15,-3 0-3-15,3 0 7 0,-4 0-14 0,43-13-5 16,-43 9-21-16,-1-2-20 0,-2 0-1 0,0 1-12 15,-2-2-29-15,-2 2 0 0,-2-1 5 0,-4 0-59 16,1 0-21-16,-5-2-27 0,-7-1-46 16,-2 2-30-16,-4 2 21 0,-8-1-254 15,0 0 13-15,-3 6 40 0,0 0-2 0,-12-8 58 16,6 5 43-16,1 2-33 0,-14 0 67 0,-5 1 25 16,9 0-46-16</inkml:trace>
  <inkml:trace contextRef="#ctx0" brushRef="#br0" timeOffset="65530.58">20681 8638 866 0,'-33'1'363'0,"18"-1"-25"0,-8 0-42 0,-2 0 24 0,4 0-3 0,-1 0-21 0,7 0-14 15,2 0-21-15,13 0-21 0,-4 8-24 16,26-7-33-16,-11-1-11 0,14 0-28 16,35 8-14-16,-19-7-8 0,5 2-18 0,-2-2-1 15,5 2-21-15,1-2-13 0,1 2 11 0,0 1-22 16,-3-4 12-16,-3 3-24 0,-2-3 0 15,-5 2-4-15,-1-2-1 0,-1 2-16 0,-11-2 5 16,1 2 5-16,-15-2-9 0,4 0 8 0,-1 0-9 16,-3 0-1-16,0 0-7 0,-1 0-3 15,-10 0-19-15,6 0-34 0,2-6-17 0,-10 6 6 16,-1-1-125-16,-3-1-58 0,-5-5 20 0,-6 2-323 16,-3-1 41-16,2 1 46 0,1-5-3 15,3 0 73-15,-1 0 41 0,-3 1 30 0,1-2 0 16,2 2 12-16,2 2 44 0,0-4 6 15</inkml:trace>
  <inkml:trace contextRef="#ctx0" brushRef="#br0" timeOffset="67096.64">6269 12108 560 0,'0'0'258'0,"0"0"-51"0,0-14-18 0,0 14-33 0,13 0-8 0,-13 0-21 0,0 0-5 0,0 0 12 16,0 0-8-16,0 0-6 0,4 5-1 15,-15 7-6-15,-5 0 17 0,2 1-17 0,-4 1-1 16,-4 1 6-16,0-1-2 0,1-2-14 16,-2 2-3-16,-3-3 1 0,2 2-11 0,0-2 20 15,2-1-42-15,-3 1 22 0,-3-3-4 16,1 2-8-16,2-3 6 0,5 3-9 0,0-6-7 0,2 4-17 16,4-4-3-16,3 0-25 0,2-1 0 15,2-1-4-15,1-1 6 0,0 1-2 0,3-2 11 16,-1 1-5-16,0 1-2 0,2-1-1 0,-1 0-13 15,2 0-14-15,0 1 0 0,1-2 26 16,0 0-2-16,0 0-4 0,11 1-3 0,-4-1-6 16,12-3-1-16,-10 3-11 0,7 0 0 15,4 0 29-15,3 0 4 0,2 0 3 0,1 0 9 16,2 0-4-16,1 0-1 0,2 0 9 0,-2 0-18 16,2 0 2-16,30 10 12 0,-31-6-28 15,-3 0 1-15,2-2-3 0,1 3 2 0,-6-1 6 16,1 2-18-16,0 0 9 0,-1-3-9 15,-6 3 1-15,1-3-68 0,-1 1-6 0,-4-2-32 16,-5-1-15-16,-1-1-41 0,-8 0-33 16,0 0-51-16,7 0 20 0,0 0-234 0,-7 0 46 15,14-10 28-15,-12 7 3 0,0-1 57 0,9-9 17 16,-5 1 29-16,-3 1 29 0,4-3-4 0</inkml:trace>
  <inkml:trace contextRef="#ctx0" brushRef="#br0" timeOffset="67479.61">6759 11955 810 0,'-4'-5'331'0,"6"-1"-46"0,-4 3-25 0,2-1-36 0,0 1-15 0,0-1 12 0,0-1-38 16,0 4-51-16,0-1 1 0,0 1-21 15,0 2-2-15,0 1-7 0,0 0-5 0,-1 2-11 16,2-1-9-16,-1 3-8 0,0-1 45 16,0 2 11-16,0 4 0 0,0 3 2 0,0 4 2 15,0-1-2-15,0 2 1 0,0 1-3 0,0 1-6 16,0 1 1-16,0-1-6 0,-6-1-18 16,-3 23-2-16,9-22-13 0,0-12-4 0,0 4-9 15,0 2-16-15,0 0 5 0,0 0-3 0,0-1-21 16,0-3 4-16,0-1-1 0,0-2-17 0,0-1-24 15,0 1-46-15,0-1 5 0,0 0-113 16,0-7-38-16,0 7-46 0,0-7-71 0,0 7 32 16,0-7-216-16,3 9 46 0,-1-9 23 15,-1-1 60-15,2-1 10 0,-1-1 14 0,2-1 21 16,6-6 43-16,3 2 13 0,3-2 3 0</inkml:trace>
  <inkml:trace contextRef="#ctx0" brushRef="#br0" timeOffset="67645.93">7045 12159 930 0,'3'-10'294'0,"-1"-2"-43"0,-2 5-28 0,2-2-35 0,-1 3-16 0,5-9-28 16,6 5-57-16,-5-1-37 0,5 1-63 0,3 0-62 15,3-1 7-15,3-1-294 0,-2 1 39 16,-3 3 19-16,6 1-23 0,-2 1 88 0</inkml:trace>
  <inkml:trace contextRef="#ctx0" brushRef="#br0" timeOffset="68129.66">7347 11950 638 0,'-3'-1'282'0,"1"-1"-32"0,-3 1-1 0,-2 1 0 0,1 0-6 0,-12 1 27 0,8-1-53 0,-7 0-4 0,-15 11-25 0,14-10 28 15,-1 4-27-15,1-3-16 0,2 2-5 0,-3 1-14 16,6 4-20-16,-2-2-19 0,3-1-4 15,3 2-1-15,1-4-24 0,4 2-8 16,-1-1-24-16,3-1 21 0,-1 1-11 0,3-1-4 16,0-4-5-16,0 0-18 0,0 6 11 0,0-6-3 15,15 12-10-15,-2-5-6 0,1-4-18 16,-2 1 19-16,-2-4-22 0,-10 0 2 0,15 0 5 16,17-11-30-16,-15 3 11 0,-2 1-5 0,1-7-1 15,-2 5-26-15,-3 1 20 0,1-1-6 16,-2 0 19-16,-4-1-17 0,3 2 14 0,-4 2-3 15,-2 2 7-15,1 1-21 0,-2-1 31 16,1 0 20-16,-2 3-19 0,0-2-5 0,1 0-21 16,0 2 17-16,-2 1-1 0,0 0-7 0,0 0 24 15,0 0 21-15,4 16-1 0,-4 4 4 16,0-12 21-16,0 8 5 0,0 2 8 16,0 2 4-16,0 3 2 0,0-1-1 0,0 1 5 15,0 1-7-15,0 0-4 0,0-3-6 0,0 0-1 16,0 0-17-16,0-2-7 0,0-1 0 15,0-3-4-15,0-4 3 0,0-1-8 16,0-3-10-16,0 1 1 0,0-2-28 0,0-6-39 16,0 7-25-16,0-7-37 0,0 0 9 0,9 0-135 15,1 8-31-15,-3-10-32 0,4-9 26 0,3 2-280 16,-1-7 82-16,4 2 22 0,1-2 23 16,-1-1 68-16,2-4 4 0,2-2 27 0,-1 1 8 15,5-3 19-15,-2 1 42 0,-3-4 8 16</inkml:trace>
  <inkml:trace contextRef="#ctx0" brushRef="#br0" timeOffset="68462.61">7776 11864 715 0,'0'-3'300'0,"0"1"-9"0,-1 1-41 0,0 1-2 0,-3 1 5 0,0 0-31 16,-7 5-29-16,4 8-20 0,-5-3 34 0,1 6-2 15,2 0-10-15,-2 2-12 0,2-1 3 16,0 4-35-16,0 1 5 0,3 2-13 0,0 0-29 15,4-2-8-15,-3-2-1 0,3 1-9 16,2-5-13-16,0-7-18 0,0 4 6 0,11 16-7 16,-5-15-18-16,4-4 4 0,-3-6-4 0,4 3-25 15,-1-5-17-15,-1 0-13 0,-9-3 1 0,8 0-1 16,-1 0-1-16,6-11 12 0,-2 2-14 16,-5 0 3-16,-1 3 18 0,-2-1-18 0,-1 0-6 15,-2 7 17-15,0 0-2 0,0-7-8 16,0 7 8-16,-14-13 4 0,9 12-19 0,0 1-1 15,-3 0-105-15,2 0-24 0,-3 0-44 16,-2 0-44-16,-5 0 21 0,-9 13-245 16,9-9 23-16,-4 1 30 0,2 4 25 0,-2-1 41 15,-2-4 21-15,5 3 28 0,-6-1 40 0,3 2 0 16,-1-1-9-16</inkml:trace>
  <inkml:trace contextRef="#ctx0" brushRef="#br0" timeOffset="68780.64">6928 12199 743 0,'-4'-2'373'0,"1"-1"-28"0,0-1-43 0,0 3-39 0,0-2-33 0,2 1 19 16,-3 1-38-16,5 0-22 0,3-1-24 0,-1 2-5 15,-1-2-31-15,3 1-14 0,-1 1-26 16,3 0-10-16,-2 1-41 0,0-1-40 0,-1 0-66 16,-2 0-75-16,2 1 13 0,-4-1-302 15,0 1 43-15,-1-2 24 0,-2 1 46 0,2-1-7 16,-3 1 5-16,-1 0 41 0,1 0 44 0</inkml:trace>
  <inkml:trace contextRef="#ctx0" brushRef="#br0" timeOffset="69844.86">2489 13874 896 0,'0'0'291'0,"0"12"-16"0,0-12-32 0,0 0-18 15,-23 27-18-15,21-24 14 0,1 1-32 0,0-1-20 16,1-2-6-16,-4 1-21 0,4-1-15 15,2 1-14-15,0-4-11 0,0 1 44 0,1-2-23 16,1-1-25-16,-2-1 6 0,10-6-6 16,-3-1-34-16,0-2-5 0,1 0 15 0,1-4-23 15,-3 0-2-15,3-1 7 0,-1-3-7 16,0-3-10-16,-1-1-13 0,0 1-2 16,-2 2 11-16,5-3-17 0,-3 6 16 0,-2-2-16 15,2 1-4-15,-1 2 5 0,-2 1-7 0,1 0-12 16,-2 2 2-16,-1 4 15 0,-2 2-8 0,0 2-5 15,1 2-2-15,-1 0 21 0,-1 1-12 16,2 1-19-16,-2 0 1 0,0 1 11 0,0 0-17 16,1 1 9-16,-1 0-6 0,0 1 21 15,2 1-6-15,-3 0 6 0,0 0 0 0,9 19-26 0,-3-9 19 16,0 8-7-16,1-1 6 0,-1 4 16 16,6 2-23-16,-5-2 12 0,4 2-4 0,-2 0 4 15,1 0-13-15,-1 1-7 0,0-2 15 16,1 2 4-16,-1-2 2 0,0-2-3 0,4 2-14 15,-4-2 4-15,0-4-60 0,1-1-41 16,-1-2-39-16,-4-1-37 0,4-1-52 0,-2-4 20 16,-3 0-249-16,0-3 10 0,-1-1 45 0,1-1 40 15,-4-2 17-15,0 0 13 0,-4 0 17 16,0-1 52-16,0 0 10 0</inkml:trace>
  <inkml:trace contextRef="#ctx0" brushRef="#br0" timeOffset="70094.82">2550 13780 760 0,'-7'-1'333'0,"4"-1"-43"0,-2-1-22 0,2 0-43 0,1 2-6 0,0 0-15 0,2-2 3 16,3 2-43-16,-1-3-17 0,5 3-25 0,7-6-14 15,2 2-11-15,2 1 3 0,1-3-15 16,-1 5-36-16,3-3 23 0,1 0-23 0,2 4 30 15,-1-2-44-15,5 1-32 0,-1-2-25 0,0 0-42 16,2-2-33-16,0 1-31 0,0-1 11 16,-1-2-188-16,-5-1-88 0,2 1 23 0,1 0 17 15,2-1-11-15,-2-3 74 0,-1 1 29 0,2 4-23 16</inkml:trace>
  <inkml:trace contextRef="#ctx0" brushRef="#br0" timeOffset="71294.42">3256 13546 852 0,'-6'0'279'0,"-1"1"-5"0,3 0-33 0,-14 4 20 0,0 5-37 0,5-3-34 16,-3 0-8-16,0 1-25 0,4 1 6 0,-2 2-10 15,1-1-29-15,3 0-4 0,2 0-17 0,1-2-14 16,1-3-11-16,1 3 1 0,5-1-16 0,0 0-7 16,0-7-6-16,0 0-2 0,14 23-16 15,-2-13 12-15,4 0-9 0,-3-4-16 0,6 1-2 16,-6-3-39-16,10 0-5 0,1-4-4 15,-12 0-33-15,7 0-20 0,23-13 0 0,-16 5-3 16,-1-4 5-16,-3 0-7 0,1 0 7 0,-1 0-1 16,-3-3 12-16,4 0-1 0,-5 1-11 15,1-2 23-15,-7 1 4 0,0 0 21 0,0 1 11 16,-2 1 13-16,-3 1 25 0,-2-2-4 0,-3 4 21 16,1-1 25-16,-3 2-13 0,0 9 32 0,0-7-28 15,0 1 3-15,0 6 31 0,0-9-3 16,0 9-15-16,0-8-18 0,0 8 22 0,-10-12-10 15,8 10-14-15,-2 4 17 0,2-1-9 0,-12 6-9 16,6 3 14-16,-1 1 15 0,-1 1-13 16,1 0-5-16,3 1 31 0,0 1-28 0,1 6-9 15,4-2-2-15,0-6-9 0,1-1-4 16,0-11-4-16,0 15 11 0,11 15-13 0,-6-16 5 16,7-3 7-16,3 1-22 0,-2-1 11 0,6-4 3 15,2 0-14-15,-3-2-10 0,2-3 6 16,2 1-1-16,-11-3-47 0,2 0 3 0,6 0 29 15,17-18-12-15,-18 8-20 0,-1 1 10 16,-1-3-6-16,-3-1-11 0,1 1 13 0,-5-1 18 16,-4-1 17-16,-1 3-25 0,-3 2 3 0,1 2 12 15,-2 7 12-15,0 0 9 0,0-9-1 0,0 3-2 16,-11-4-1-16,6 8 13 0,0 2-3 0,0 0-2 16,-3 2-3-16,-6 3-2 0,0 4-1 15,3-1 16-15,-2 2-5 0,3 0-6 0,3 6-17 16,2-3 6-16,4-2 10 0,1 0-12 15,0-11 3-15,0 9-4 0,10 14 0 0,3-12-1 16,-2 0 9-16,4-3 2 0,2-2-1 16,-4-1-7-16,8-1-6 0,-14-4-1 0,3 0 2 15,3 0-5-15,4 0 0 0,12-15 0 0,-12 5 0 16,-2 0-23-16,-1-5 11 0,-3 1-11 16,1-4 21-16,1-2-4 0,-3 0-11 0,0 1 13 0,0-1 1 15,-3-1-11-15,2 1-5 0,-4 0 18 16,0 3-2-16,-2 2 0 0,1-3 1 15,-3 7 26-15,0 2 17 0,-1 1 22 0,0 2-6 16,0 1-10-16,0 0-12 0,0 1-10 0,0 1 22 16,2 1-8-16,-2 2-7 0,-2-2-6 15,2 5 6-15,-1 1-11 0,-1-1 3 0,0 4-14 16,-4 10 35-16,-1 1-14 0,2 2 3 0,-1-1 2 16,2 4 7-16,0 2 6 0,0 2 9 0,2 0-12 15,-1 0 15-15,-1-1-6 0,2 3 4 16,-1 0-11-16,0 2 7 0,0-1-12 0,-1-2-1 15,3 2 0-15,-2 0-10 0,-1-4-1 0,4 4-3 16,-2-1 0-16,1-4-4 0,-2 1-3 16,2-2-3-16,-1 1 2 0,2-6-33 0,-1 1-16 15,1-11-12-15,0 2-30 0,0 4 8 0,0-1-65 16,0-2-34-16,0-1-9 0,0-3 2 16,10 6 3-16,-10-9-17 0,2-2 23 0,-2 2 17 15,0-3 15-15,1 1 14 0,0-2 15 0,-1-1 3 16,2-1 16-16,-2 0 9 0,-2-3 19 0,1-1-5 15,0-1 13-15,-3-8 24 0,1-3 4 16,-1-3 9-16,3-2 19 0,-5-1-17 0,1-2 6 16,1-1 0-16,1-3 28 0,1 0 18 15,-2-1-24-15,4 13 15 0,0-7-7 0,0-5 12 16,0 0-20-16,14-28-7 0,-5 27 28 0,0 1-28 16,4 2 0-16,-1 1-3 0,3 2 15 15,1 1-3-15,-2 4-15 0,1 1 28 0,1 2-17 16,0 3 6-16,-1 5-16 0,1 5-13 0,-4 0 28 15,-12 3-23-15,7 0 11 0,6 10-24 16,-8 3 26-16,-2 0 4 0,-6-3-28 0,3 1-8 16,-15 18-2-16,6-6 15 0,-4-4 16 15,-5-2-14-15,3 0 3 0,-4-1-5 0,0 0 15 16,2-1-11-16,0-1 20 0,3-4-14 0,0 0-1 16,5-7 17-16,0 1-52 0,3-2-45 0,6-2-34 15,0 0-55-15,-5-8 18 0,5 3-211 0,10-5-58 16,0-1 31-16,3-2 51 0,2-3 23 15,3 1 22-15,-4-4-1 0,5 0-41 16</inkml:trace>
  <inkml:trace contextRef="#ctx0" brushRef="#br0" timeOffset="71544.52">4327 13408 647 0,'0'0'311'0,"1"-1"-51"0,-1 2-10 0,-1 0-36 0,0 2-3 0,-1 1-11 0,0 1-14 0,1 1 5 0,-3 12-21 16,1-1 8-16,-1 1-37 0,4 0-8 0,-1 0-22 15,0 2 15-15,0-6-25 0,1 7 1 16,0-10-27-16,0 5-8 0,0 2-7 0,0 0 10 16,0 0-5-16,12 15-6 0,-7-22-6 0,-1-2-73 15,-2-1-66-15,0-3-49 0,-1-2-44 0,2 2 17 16,-2-4-266-16,2-1 39 0,-1 0 12 15,2-2-6-15,-1-2 49 0,-1 2 41 16,3-3 10-16,2-8-9 0</inkml:trace>
  <inkml:trace contextRef="#ctx0" brushRef="#br0" timeOffset="71727.67">4359 13536 732 0,'-4'-6'350'0,"0"2"-5"0,2-1-38 0,-1 3-44 0,-1-1-33 0,4-1-43 0,-1 2-18 0,2-1-30 15,2 1 21-15,3-1-49 0,11-1 1 16,2 2-10-16,-2-2-65 0,4 3-17 0,-2-1-59 16,-3 0-60-16,3 0-58 0,0-1 18 0,4 1-263 15,-4-2 7-15,-3 0 60 0,3 1 21 16,-2-2 23-16,-1 2-23 0,0-3 64 0</inkml:trace>
  <inkml:trace contextRef="#ctx0" brushRef="#br0" timeOffset="71977.28">4820 13330 315 0,'3'0'313'0,"0"-1"-25"0,-2 1-24 0,1 1-18 0,0 3 19 16,0 2-38-16,5 9-10 0,-1 0-13 16,-1 2-10-16,-4 2-5 0,2 2-22 0,-3-9 9 15,0 6-20-15,0 4-14 0,0 1-11 16,-13 26 1-16,12-21-3 0,-1-5-49 0,-2 2 18 15,1-2-20-15,-2-1-15 0,4-3-10 0,1-9-5 16,0 2-57-16,0-1-55 0,0-1-40 16,0-1-31-16,0-4-67 0,11 5 17 0,-8-8-228 15,1-2 6-15,1-2-14 0,-2 0 35 0,12-6 28 16,-6-3 55-16,3-4 26 0,-1-2-17 16</inkml:trace>
  <inkml:trace contextRef="#ctx0" brushRef="#br0" timeOffset="72309.73">5135 13276 612 0,'1'-6'332'0,"1"1"-28"0,-2-1-34 0,1 3-52 0,0-1-16 0,0 0-43 0,-1 3 4 0,2 0-31 16,-1 2 1-16,2 2 1 0,-3 0-36 15,7 12 13-15,-4-3 23 0,1 5-13 16,1 0-22-16,-3 2 23 0,0 1-31 0,4 2-1 15,-3 0 6-15,-1 2-10 0,1 0-4 0,0 1 3 16,0-1-11-16,0 2 9 0,-3-13-19 0,0 7 7 16,0 3-28-16,0 1 4 0,0-1 4 15,0 0-15-15,0 1-1 0,-14 19 2 0,11-22-12 16,3-9 15-16,-1 7-30 0,-2-7-1 16,3 0-78-16,-2-4-23 0,2-2-50 0,-2 2-38 15,2-8 17-15,0 0-253 0,0 0-31 0,0 7 46 16,-5-1 29-16,5-6 8 0,0 0 31 15,-1-3 35-15,-2 2 19 0,3-1 35 0</inkml:trace>
  <inkml:trace contextRef="#ctx0" brushRef="#br0" timeOffset="72794.58">4995 13635 724 0,'-13'-10'344'0,"-1"3"-9"0,2 0-24 0,0 1-34 0,5 2-35 0,1-1-29 0,0 2-16 0,3-1-23 16,-1 2-20-16,4 2-4 0,-2-1-21 15,2 1-13-15,0 0-11 0,0 0-13 0,15-2 1 16,4 0-10-16,0 2-8 0,3-2-33 16,2 2 11-16,3 0 0 0,-3-5-22 0,4 1-25 15,-1 4-27-15,3-5 33 0,0-1-41 0,0 1-5 16,0-2-1-16,0 2-1 0,-1-5 29 16,-1 4-30-16,-2 0 29 0,4 0-4 0,-3-2-11 15,-1 2 0-15,-4 1 22 0,-3 0-2 16,-2 1 12-16,-6 0-7 0,-1 1-11 0,-3 2 28 15,-1 1-27-15,-6 0 13 0,0 0 39 0,0 6 14 16,-3-2 2-16,-7 5-17 0,0 4-4 16,-7-1 32-16,4 6-23 0,2-2 30 15,-2 2-36-15,3 0 9 0,2-1 0 0,-2 2-7 0,4-3-11 16,3-1-5-16,2 0 0 0,1-5-6 0,0-10 22 16,0 10-29-16,0-3 0 0,13 16-11 15,-6-14 10-15,3-2-1 0,-2-1-25 16,0-3 2-16,1-2 21 0,-9-1 0 0,11 0-2 15,13-14-2-15,-12 6-24 0,1-2-1 0,-3-6 4 16,0 0-3-16,-1 1 2 0,-2-4 0 16,-1 0 7-16,0 0-16 0,-3-1 17 0,0 1-12 15,-3 3 6-15,0-1 1 0,0 7 29 16,0 0-9-16,0 1 0 0,0 0-42 0,0 0-3 16,-13-4-64-16,11 10-29 0,0-2-54 0,2 1 19 15,-1 2-295-15,1-1 31 0,-2 1 29 16,2 0 1-16,0 2 68 0,0 0 22 0,5 2 35 15,-2-1 3-15,0 2 19 0</inkml:trace>
  <inkml:trace contextRef="#ctx0" brushRef="#br0" timeOffset="72943.73">5717 13671 993 0,'0'4'297'0,"2"-2"-25"0,1 1-67 0,-3 2 0 15,2-3-40-15,2 1-7 0,-2-2-90 0,0 1-76 16,1-1-1-16,-2 0-348 0,2-2 19 0,-3 1 37 16,-3-1 19-16,0-1-36 0,0 1 102 15</inkml:trace>
  <inkml:trace contextRef="#ctx0" brushRef="#br0" timeOffset="74576.64">5623 13318 739 0,'0'0'249'0,"0"0"-32"0,0 0-22 0,0 0-39 0,0 0-108 16,-14 0-6-16,14 0-399 0,0 0 73 0,0 0-14 15,0 0 6-15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13T00:54:53.17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341 97 323 0,'0'0'201'0,"0"0"-17"0,0-16-23 0,0 16-9 0,0 0-29 0,0 0-8 0,0 0 7 0,0 0 5 16,0 0-25-16,0 0-6 0,0-16-3 0,0 16-13 16,0 0-12-16,0 0 1 0,-31-22 8 0,31 21-9 15,0-1-2-15,-3 0-11 0,3-1-2 0,0 1 2 16,-1 1-6-16,0-1-4 0,1 1-6 15,0-1 2-15,0-2-1 0,-2 3-16 0,2 1 13 16,-3-2-12-16,2 1-4 0,0-2-7 0,1 3 5 16,-3-4-10-16,0 4 10 0,3-2 6 0,-4 2-3 15,4-3-18-15,-2 3 1 0,-4-3 6 16,5 3-5-16,-5-2 3 0,1 2 8 0,0-2-21 16,-1 2 13-16,-1 0-12 0,2 2 18 15,5-2-13-15,0 0 0 0,-11 0-7 0,2 0-4 16,-8 0-2-16,4 0 17 0,-15 18-4 15,15-16 5-15,-6 6 0 0,7-1-5 0,1-4-2 16,1 0 5-16,1 2 4 0,4-1-13 0,-2-2 3 16,1 4-12-16,0-3 16 0,1 0-2 15,1 2 2-15,-3-2 1 0,1 0-4 0,5 2-2 16,-4-1-4-16,1-2-1 0,0 4 8 16,0-3-1-16,-1 2 4 0,4 0-8 0,1-2 8 15,-1 2-14-15,-1 0 12 0,-2-1 5 16,4 0-15-16,0-4 7 0,0 0-2 0,0 0 6 0,0 9 4 15,0-9-1-15,0 8-7 0,0-8 2 16,0 8 2-16,0-8 1 0,0 10-13 0,0-10 10 16,18 18-2-16,-15-14-2 0,2 2-5 15,0-3-3-15,2 2 15 0,-1 0-1 0,0-2-12 16,3 2 15-16,7 5-4 0,-4-6 0 0,0 3-12 16,-1-4 15-16,-2 0-3 0,-2 0 6 15,4 1-11-15,-4-1 7 0,12 6-1 0,-8-4-3 16,-2 0-4-16,3-2-5 0,-2 0 8 0,-5 0-8 15,3 2 6-15,-1-3 11 0,1 1-7 0,-1 1 4 16,0-3-3-16,-2 3 10 0,2 0-14 16,-2-1-3-16,1 1-8 0,0-1 16 0,0 0-11 15,-1 1 9-15,-1-1 1 0,2 0 0 16,-2 2-7-16,-2-1 10 0,1-1-8 0,0 0-2 16,1 3 4-16,-4 0 4 0,0-2-2 0,0-4-7 15,0 0 12-15,0 9-6 0,0-9 6 16,0 8-13-16,-12 8-5 0,5-11 19 0,2 0 0 15,-9 6-4-15,-1-2 3 0,3-3-4 0,-7-1-4 16,7 0 2-16,4-1 3 0,-2-4 7 16,3 2-5-16,-2 0-7 0,2-2 6 0,-1 0 12 15,1 0-18-15,2 0 6 0,5 0 14 0,0 0-4 16,-12 0-12-16,5 0 15 0,-4 0-3 16,4 0-6-16,7 0-5 0,-12 0 7 0,1 0 5 15,-8-13 0-15,14 10-16 0,-2 0 11 0,1 1-11 16,0 0 0-16,1-1 4 0,-1 1 8 15,1 0-3-15,-2 0-1 0,3 0 0 0,1 0 6 16,-3 0-10-16,3 1 15 0,0-1-14 16,-2 2-1-16,1-2 4 0,1 2-4 0,-1-1-16 15,3 1-19-15,-3-3-22 16,2 1-18-16,-2 2-24 0,4-2 10 0,4 2-89 0,-1-1-61 0,1-1-79 16,1 1-49-16,3-2 28 0,2-1 57 15,-2 2-7-15,14-2 11 0</inkml:trace>
  <inkml:trace contextRef="#ctx0" brushRef="#br0" timeOffset="501">520 305 499 0,'1'0'216'0,"-1"0"-28"0,1 0-31 0,1 0-8 0,-2-2-26 0,2 2-21 0,0-1-7 0,-1 1-4 0,-1 0 0 15,3-2-13-15,-2 2-5 0,-1 2-21 0,0-4-3 16,0 2-7-16,0 0-2 0,0 0-6 15,2 3 5-15,-2-3-6 0,0 2-4 0,-2 0-5 16,2-1 9-16,0 4-10 0,2-4-4 16,-4 5-4-16,2-3 13 0,0 2-3 0,0 0 7 15,0 0-7-15,0 1-4 0,0 0 6 16,-1 1-9-16,1 0 11 0,0-7-9 0,0 9 11 16,0 1-7-16,0-3-2 0,0 1 4 0,0 9 3 15,0-1 7-15,0-2-4 0,0 2 0 0,0-3-18 16,0-2 18-16,-11 11-6 0,11-12-14 0,0-4 10 15,0 4 0-15,-1-3-4 0,1-7-4 0,0 9-6 16,0-9 8-16,0 12-3 0,0-3-6 16,0 1 0-16,0-1 0 0,0-9-8 0,0 10 10 15,0 1-6-15,0-11 0 0,0 10-30 0,0-2-31 16,0-8-28-16,0 9-42 0,0 0 11 16,0-9-148-16,0 8-91 0,0-8 12 0,0 0 30 15,0 0 42-15,0 8-6 0,-6-3 10 16</inkml:trace>
  <inkml:trace contextRef="#ctx0" brushRef="#br0" timeOffset="1142">524 353 291 0,'0'-6'170'0,"0"0"-40"0,2 1 18 0,-2 1-13 0,0 0-27 0,0-1-14 0,2 1-11 16,-1-1-24-16,-1 1-14 0,3-1 26 15,-3 2-25-15,1 0 12 0,-1 0-42 16,4-1 33-16,-2 1-15 0,0 0 9 0,2-1-28 15,-4 0 22-15,6 3-19 0,-5-2 14 0,5 1-4 16,-5 1-27-16,3-2 34 0,1 1-44 0,-2 1 30 16,1-1-33-16,-1 2 50 0,2-2-23 15,1 2-30-15,-2-2 33 0,2 2 7 16,-6 0-3-16,0 0-13 0,9 0-10 0,-9 0 20 16,10 0-33-16,-10 0 32 0,11 0-40 0,7 13 26 15,-11-9 4-15,-2-2 0 0,0 4-7 16,-2-1 15-16,1-1-24 0,2 2 11 0,-5-2-22 15,3 5 32-15,-3-4 2 0,1 1 1 16,0 3-12-16,-2-3 25 0,0 2 24 0,0-8-10 16,0 8 4-16,0 1-23 0,0 4-6 15,-16 11 12-15,11-11 11 0,-1-4 9 16,4-1-15-16,-2-1-5 0,-9 5-6 0,7-3 3 0,-1-5 6 16,1 1-1-16,1-1-6 0,1-1 20 15,-1-2 1-15,2 1 0 0,-3 0-10 16,2 0 3-16,2-2-7 0,2 0-1 0,0 0 9 15,0 0-5-15,0 0-7 0,-12 0-11 0,12 0 18 16,0 0-17-16,-10 0 10 0,-3-16-12 16,8 13-1-16,3-1-4 0,-2 0-1 0,2 1 6 0,-3-3 2 15,4 4-27-15,-1-3-7 0,-2 1 0 16,4 0-21-16,-4-1-4 0,1 0-23 16,3 2-34-16,0-3 17 0,0 4 7 0,-2 0-86 15,2 2-73-15,0 0-155 0,0 0 21 0,0-10 54 16,0 10-10-16,20-20 61 0</inkml:trace>
  <inkml:trace contextRef="#ctx0" brushRef="#br0" timeOffset="1596">1000 236 544 0,'0'0'230'0,"3"-1"-21"0,-3 1-35 0,1-2-6 0,3 2-15 0,-4 0-15 0,0-1-12 16,0 1-28-16,1-2-14 0,2 2-3 16,-3 0-3-16,2-2-10 0,-2 2-18 0,0 0 0 15,0 0 3-15,0 0-13 0,0 0-12 16,0 0 6-16,1 0-10 0,-2-2 5 0,3 2-3 16,-2 2-2-16,4-2-7 0,0 0-11 0,-2 0-2 15,0 0 6-15,2 0 3 0,1 0-1 0,-4 0 6 16,6 0-9-16,-2 0 2 0,0 0-3 15,1 2 4-15,1-2-5 0,-5 0-5 0,6 0-18 16,-8 0-13-16,0 0 3 0,10 0-15 16,1 0-38-16,-11 0-4 0,11 0 6 0,-1 0-36 15,-1 0-80-15,-9 0-82 0,10 0-79 0,-10 0 55 16,11 0 23-16,-11 0 25 0</inkml:trace>
  <inkml:trace contextRef="#ctx0" brushRef="#br0" timeOffset="1848">1026 338 509 0,'-4'0'193'0,"2"3"-19"0,-2-3-24 0,2 2-27 0,0-2-4 0,2 0-20 0,-4 1 3 0,3 1 4 0,-2-2-38 16,2 1-10-16,1 2 7 0,0-3 8 15,0 3-29-15,0-3 5 0,0 1-7 0,1 2-2 16,2-3-22-16,-2 0 19 0,3 0-21 16,0 2 22-16,4-2-14 0,0 0-18 0,-1 2-61 15,4-2 4-15,1 0-116 0,0 0-132 16,7 0-22-16,4 0 31 0,26-18-22 0,-25 13 51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13T00:54:55.98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31 267 309 0,'0'0'164'0,"0"0"-5"0,0-1-27 0,2 1-47 0,-2-2-5 0,2 2 28 0,-4 0-29 0,2 2 0 0,2-2-22 16,-2 0 7-16,2 1-10 0,-2 2-14 0,0-3 16 15,0 6 0-15,1-3-20 0,2 0 29 16,-6 1-4-16,6 2-11 0,-3 1 6 0,0-3 3 15,-3 3-15-15,6 1 2 0,-6-2 7 0,3-6 2 16,0 0-12-16,0 12 2 0,0-2 0 0,0 0-2 16,0-1-13-16,0 0 12 0,0-2-9 15,0 2-10-15,0 1 16 0,0-2-10 47,0 1-9-31,0 0 8-16,0 0-1 0,0-2-13 0,0 2 0 0,0-1 7 0,0 0 3 0,0-8 3 0,0 10-11 0,0-1 1 0,0-9-13 0,0 12 4 0,0-4 2 0,0-8-1 0,0 9 8 15,0-9-21-15,0 10-2 0,0-10-28 0,0 8 2 16,0-8-20-16,0 0-19 0,0 0-15 16,-1 9 24-16,1-12-17 0,0 1 8 0,-2-1-1 15,4 0 8-15,-2-2-17 0,0 1-14 0,0 0 39 16,0-2-20-16,0-1 35 0,0 0-23 0,0 1 31 16,-2-1 1-16,2 7 43 0,0 0-4 15,0-11 0-15,0 1-4 0,0-1 47 0,0 11 1 16,0-11-24-16,0 1 41 0,-12-6-19 15,8 8-6-15,4 2 3 0,-3-2 12 0,1-1-26 16,0 1 13-16,-2 2 0 0,3-3-1 0,0 3-6 16,1-4-3-16,-2 2-8 0,2 1 7 15,-3-2 2-15,3 2 1 0,0 0-7 0,0-1 2 16,0 2-21-16,-1-2 19 0,1 2-12 0,0-1 10 16,0 7-17-16,0 0 14 0,0-10-7 15,0 1-1-15,0 9 1 0,0-11-3 0,0 1-13 16,0 10 7-16,0-10 8 0,12-6-7 15,-8 11 5-15,-1-4-6 0,-2 5-3 0,3-3 1 16,1 2-1-16,-3 0-2 0,2 2-1 16,2-1-7-16,-4-2 3 0,4 2 7 0,3 2-14 15,-6-2 9-15,4 4 3 0,-2-3 0 0,5 2-1 16,-4-1-8 0,3 2-11-16,-4 0 15 0,-5 0 6 0,0 0-3 0,12 0 10 0,-1 0-14 15,-11 0-16-15,11 0 13 0,8 15-12 0,-6-4 19 16,4 1-4-16,-12-3 4 0,-1 3-3 15,0-4 5-15,-4 1-11 0,0-2 4 0,0-7 9 16,0 10-6-16,0-10 5 0,0 10-9 0,-18 18 16 16,13-16 8-16,-2-3-7 0,0-2-11 0,1 1 11 15,0-3-4-15,0 0 5 0,0-3-2 16,1 3 9-16,-2-2-24 0,2 0 11 16,-2-1 3-16,0-1-5 0,2 1-5 0,-2 0 3 15,-3-1-7-15,4-1-21 0,-1 0-17 0,7 0-23 16,0 0 5-16,-11 0-107 0,11 0-91 15,-12 0-124-15,4 0 44 0,8 0 24 0,-10 0 31 16,10 0-1-16</inkml:trace>
  <inkml:trace contextRef="#ctx0" brushRef="#br0" timeOffset="641">413 276 640 0,'1'0'153'0,"1"0"5"0,-1 0-24 0,2 0-15 0,-3 0 1 0,-4 1-31 0,2 1-4 16,-2 1-6-16,3-1-2 0,-5 0-43 0,5 2 32 15,-3-2-27-15,-1 3 5 0,-1-2 1 16,3 0-1-16,-3 4-20 0,0-2 19 16,2 1-6-16,-1 0 10 0,1-2-6 0,0 3-23 15,-2-1 23-15,1 1-23 0,2-1-9 0,0 2 22 16,-3-4-8-16,4 2 8 0,1 0-27 0,1 1-9 15,-3 0 20-15,3-2-3 0,-1 2-8 16,1-7-14-16,0 0 21 0,0 9-5 0,0-9-7 16,0 10 3-16,16 5 11 0,-13-12 6 15,6 2-12-15,-2-2 10 0,1-2-8 0,-1 2-14 16,1 0 5-16,2-3 0 0,-5 2 7 16,4-2-30-16,-9 0 30 0,0 0-10 0,15 0-8 15,2 0 11-15,7-17-8 0,-20 14 1 16,3-3 1-16,-5 2 3 0,8-1 0 0,-7 0-15 15,-3 0 18-15,4 0-12 0,-3 1 17 0,-1-1 4 16,-1 0-2-16,1 5 7 0,0 0-9 16,0 0 6-16,0-12-3 0,0 12-2 0,-14-20 14 15,9 16-27-15,-1-1-2 0,2 0 16 0,-1 0 0 16,2 2-14-16,-1 0 18 0,1-1-10 16,-2-1 11-16,1 2-19 0,-2 3 6 0,1-4-18 15,-2 4-6-15,2 0-11 0,-2 0-18 0,7 0 5 16,0 0-63-16,0 0-37 0,-8 0-46 15,8 0-93-15,0 0-3 32,0 0 13-32,0 0-2 0</inkml:trace>
  <inkml:trace contextRef="#ctx0" brushRef="#br0" timeOffset="1111">687 302 577 0,'0'0'151'0,"-1"1"-22"0,1 3 32 0,0-1-29 0,-1 0-19 0,-3 2 8 16,4-1-33-16,-3 2 2 0,0-1-16 15,1 0 2-15,-2 1 2 0,1 1 2 0,-1-1-20 16,-7 9-7-16,6-2-2 0,-2-3-3 15,4-1-23-15,-1-2 29 0,1 2-18 0,-1-3-5 16,3-1 14-16,-2 2-25 0,0-3-6 16,3 1-12-16,-1 0 19 0,1 1 9 0,0-6-13 15,0 0-18-15,0 0 5 0,0 9-1 0,14 4-2 16,-9-10 18-16,-2 0-8 0,2 0 8 0,2 0-22 16,-2-3 15-16,2 1-11 0,3-1 0 15,-4-1 19-15,-6 1-7 0,0 0-3 0,13 0 4 16,-3 0-6-16,5-13-4 0,-9 9-5 0,0 1-2 15,0-2-9-15,1 0 19 0,5-8 8 16,-7 3 0-16,1 1-17 0,-4 0 12 0,2-1-4 16,-4 4-3-16,0-1 4 0,0-1 15 0,0 8-17 15,0 0-5-15,0 0 12 0,0-9-2 16,0 9 2-16,0-12-4 0,0 12 3 0,-15-18-6 16,11 13 0-16,-1 2-10 0,-2 0 5 15,2-1-7-15,3 1-7 0,-4 1-17 0,0 1-37 16,1-1-18-1,-2 2 10-15,3 0-84 0,-3 0-62 0,2 0-94 0,-2 0-8 0,6-4 17 0,1 4 29 16,0 3 7-16</inkml:trace>
  <inkml:trace contextRef="#ctx0" brushRef="#br0" timeOffset="1908">1032 435 530 0,'0'0'258'0,"2"1"-53"0,-2 1-24 0,0-1-20 0,0-1-8 0,1 2-23 0,-1-2-16 16,0 1-6-16,0-1-4 0,0 0-14 15,4 2-5-15,-4-2-8 0,0 0-2 0,2-2-9 16,-1 2-5-16,-1-1-12 0,3-2-2 0,-1 0-6 16,1-1-5-16,1-1-3 0,-1 2-15 15,0-3 12 1,-1 0-5-16,1 0-2 0,1-1-7 0,-1-1 8 0,2-8-16 0,2-1 2 15,-2 1 2-15,1-1 6 0,-1-4-10 0,1 7 5 16,-1-5-13-16,-2 5 12 0,3-6-12 0,-3 5 2 16,0 3 14-16,2-8-5 0,-5 5 4 0,4-1-12 15,-4 6 4-15,0 1 3 0,2-2-9 16,-2 1 9-16,0 3 5 0,1 0-8 0,-1-2-3 16,0 3 0-16,0 6 8 0,0 0-18 0,0-8 15 15,0 8 0-15,0-12 0 0,0 12-6 0,0-9 6 16,0 9-3-16,0-10-8 0,0 10 10 15,0-9 2-15,0 9-5 0,0 0-10 0,0-10 13 16,0 10-11-16,0 0 7 0,0-10-10 16,0 10 8-16,0 0 5 0,0 0-7 0,0-7-7 15,0 7 11-15,0 0-5 0,0 0 5 16,0 0-7-16,0 0-3 0,-3-14 12 0,2 16-2 16,-2 0-12-16,3-2 2 0,-1 4 11 0,-3-3-5 15,2 2 1-15,1 2 4 0,-2-2-10 16,1 1 7-16,-2 0-15 0,2 3 18 0,-2-1 1 15,4 1-11-15,-2 1-7 0,-5 10 17 0,4-2 1 16,-4-2-9-16,2 5 1 0,1-3 4 16,0-2-7-16,2-2 8 0,0-1-9 0,0 0 6 15,2-1 3-15,0 0 3 0,-1-1-14 16,1 0 12-16,0 1-7 0,0-1-2 0,0-9 8 16,0 10 8-16,0 6-12 0,0 0 2 0,15 13 10 15,-12-16-8-15,-1-5-10 0,4 2 2 47,-2-2 15-47,-2 0-6 0,4-1-2 0,-5-1-10 0,14 9 12 0,-7-3-5 0,-1-4-1 0,3-2-9 0,-4 1 15 0,2-2-11 0,-2-2-32 16,1 1-42-16,-2-1-49 0,3-3 10 0,-1 1-302 15,1-1 57-15,-8 0 31 0,0 0 46 0,12 0 3 16,-2 0 5-16</inkml:trace>
  <inkml:trace contextRef="#ctx0" brushRef="#br0" timeOffset="2426">1345 372 499 0,'-3'0'159'0,"3"0"-1"0,0 0-1 0,0 0-15 0,4 0-21 0,-2 0-38 0,2 0-16 0,-1 0 3 0,1 0 0 0,0-1-8 15,0-1-2-15,1 0-7 0,-1 0-30 0,-1-1 25 16,2 2-13-16,3-4 3 0,-5 1-8 0,-2 0-2 16,5 0-7-16,1 0 7 0,-3-1 3 0,-3 0-18 31,4-1 14-31,-3 2-4 0,2-1 4 0,-3 1-19 0,5 0 16 0,-5-1-7 0,-1 0-15 15,0 0 19-15,0 2 15 0,4 0-14 0,-4 3 4 16,0 0-2-16,0 0-10 0,0 0 9 16,0-10-8-16,0 10 6 0,0 0-7 0,-19-12-3 15,12 11-2-15,2 1 5 0,0 1-1 0,-1 1-3 16,1 2-10-16,-2-4-6 0,2 6 17 16,-1-3 2-16,1 2-4 0,-2 1 12 0,2-1-13 15,2 2-1-15,-3-2-9 0,2 1 5 16,2 1 5-16,0-3 3 0,-2 5-13 0,0-2 14 15,3-1 0-15,-1 0-9 0,0-1-10 0,2 3 10 16,0-8 6-16,0 0-21 0,0 9 7 16,0-9-6-16,0 10-37 0,16 6-4 0,-11-11-35 31,2-2 12-31,3-1-150 0,-2-1-103 0,0 3 3 16,5-3 23-16,9 3 30 0,-10-4 3 0</inkml:trace>
  <inkml:trace contextRef="#ctx0" brushRef="#br0" timeOffset="3051">1751 335 544 0,'0'-2'224'0,"4"0"-45"0,-5 1-17 0,1 1-9 0,-3-3-22 0,0 3-11 0,2 0 3 0,-2 1-30 0,2 1-12 0,-5-2-2 0,2 1-1 0,0 3-3 0,-1-3-12 0,-1 4 4 15,0-3-2-15,2 1-10 0,-3 2-5 0,1 0 4 16,1-2-17-16,-10 9-1 0,6-2-5 16,6-3 2-16,-5 0-2 0,4 0-7 0,0-2-7 15,-2-1 5-15,2 2-1 0,4 0 1 16,0-6-18-16,0 0 4 0,0 0 8 0,0 8-9 16,0-8-1-16,0 0 7 0,0 10-4 15,0-10-2-15,0 0-5 0,15 15 5 0,-12-15-1 16,5 0-5-16,-4 0 7 0,4 0-15 0,-4-3 3 15,4 1-2-15,-4-2-6 0,14-5 6 0,-6-3-6 16,0-3-1-16,5 1-7 0,-8-5-6 0,3 3 11 16,-4-2 4-16,0-2-2 0,-2 1 5 15,2 0-14-15,-4 3 18 0,1-5 0 0,-2 7-4 16,-1 0-3-16,-1 3 13 0,-1 11 8 16,0-11-2-16,0 1-5 0,0 0-1 0,0 10 1 15,0-11 15-15,0 1-8 0,0 1 23 16,0 9-19-16,0-10 12 0,0-1-4 0,0 11 15 0,0-10-6 15,0 1 2-15,0 9-6 0,0-10 1 16,0 10-5-16,0-9 3 0,0 9 10 0,-15-17-11 16,15 13-8-16,0-1 10 0,0 1-15 15,0 2 5-15,-3 0-13 0,3 2 5 0,0 0 12 16,0 0-14-16,0 0 6 0,0 0-3 0,-1-6 1 16,2 9-11-16,-1 2-7 0,0 0 0 15,-1 1 17-15,1 3-10 0,-4-2 17 0,4 3-12 16,0-1-16-16,0-9 5 0,0 18 6 0,0 3 0 15,0 1-1-15,0-3-3 0,0-1-1 0,0-1 10 16,0 0-9-16,0 3 6 0,22 16 0 16,-20-20-4-16,6 0 0 0,-4 0-1 15,5-6-35-15,-7-1-54 0,2-1-25 0,2-1 12 0,-4-3-224 16,1 3-64-16,0-4 43 0,1 3 30 16,1-2 40-16,-2 0-3 0,2-2 45 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13T00:55:00.44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210 77 646 0,'0'0'189'0,"0"-18"-36"0,0 18 2 0,0 0-12 0,0 0-15 0,0 0-5 0,0 0-35 0,0 0 11 0,0-16-33 15,0 16 26-15,12-21-28 0,-14 18 4 0,-1-1-32 16,0 3 7-16,1-1 5 0,-3 0-6 16,0 1-13-16,2-1 2 0,-3 0-17 0,-1 0 15 15,1 2-7-15,-2 0 12 0,2 0-18 0,-1-2 4 16,7 2-10-16,0 0-3 0,-12 0 19 16,1 0-12-16,3 0-15 0,8 0 3 0,-11 0 15 15,3 0-9-15,-9 14-5 0,12-10 11 0,0-1-18 16,1 0 25-16,-5-2-27 0,7 4 17 15,-2-1 0-15,-2-2-7 0,4 4-5 0,-2-3 2 16,1-1 5-16,-1 3 3 0,0 0-20 0,1-2 3 16,2 2-3-16,-2-2 18 0,3-3-4 15,0 0-4-15,0 0 3 0,0 8 1 0,0-8-4 16,0 9-5-16,15 4 10 0,-12-10 6 16,1 2-12-16,1-2-4 0,2 0 6 0,0 2 2 15,-2 0 1-15,13 4-8 0,-6 0 11 0,-3-4 4 16,2 0-10-16,7 4-4 0,-9-3 9 0,1 0-4 15,-1-3 0-15,-4 1-18 0,2 1 19 16,-1-1 3-16,0-1-15 0,-3 3 16 0,1-3 1 16,0 2-21-16,-4 0 20 0,2 0-13 0,-1 0 9 15,0-2-10-15,-1 4 21 0,0-7 2 16,0 0 4-16,0 0-1 0,0 8-5 0,-13 5 1 16,6-10-3-16,0 2 0 0,-9 5 0 0,2-3 4 15,4-4-6-15,-3 0 2 0,5-1 0 0,-3-1 0 16,5 1 6-16,-1-2-4 0,2 2 2 15,-1-2 1-15,6 0-5 0,0 0-1 0,-9 0-1 16,9 0 6-16,-13 0 5 0,13 0-12 16,-12 0-5-16,4 0 8 0,8 0-9 0,-16-13 1 15,9 11 13-15,4 0-10 0,-2 1-12 0,0-4-3 16,5 5 9-16,-6-3-7 0,5 2-9 16,-3 0-12-16,2-3-41 0,2 1-11 0,0 3 7 15,3-3-74-15,0 0-53 0,0 0-71 0,1-1-71 16,-2 1 28-16,6 0 13 0,-3-1-22 0,0 0 54 15</inkml:trace>
  <inkml:trace contextRef="#ctx0" brushRef="#br0" timeOffset="362">439 92 348 0,'0'0'122'0,"3"4"8"0,1-4-14 0,-2 4-3 0,1-2-23 0,0 1-4 0,1 2 23 0,-4-2-14 15,3 2 25-15,-1 2-22 0,1-2 12 0,0 3-22 16,-2-3 13-16,-1 3-29 0,0-1 2 0,0-7 0 15,0 0 0-15,0 11 0 0,0-1-9 16,0-1-14-16,0 0 4 0,0-1-5 0,0-1-6 16,0 2-7-16,0 0-1 0,0-1-6 15,0-8-8-15,0 11-4 0,0-1-2 0,0-3 6 16,0-7-25-16,12 21-28 0,-10-15-27 0,-2 0 6 16,0-2-91-16,0-4-150 0,0 0-55 15,0 0 48-15,0 0-26 0,0 7 28 0,0-9 43 16</inkml:trace>
  <inkml:trace contextRef="#ctx0" brushRef="#br0" timeOffset="1000">466 117 406 0,'-3'-4'138'0,"3"1"17"0,0-2-61 0,0 2 4 0,0 0-2 0,0 0 2 0,0-1-45 0,0 1 3 0,0 0 32 0,3 0-49 0,1-3 20 0,-4 5 1 0,1-2-19 0,3-1-16 16,-1 1 15-16,1 1 6 0,-1-3 1 0,1 2-45 15,1 1 24-15,1 1-3 0,1-2-21 16,-1 1 11-16,1 0 3 0,0 1-13 15,2-1 16-15,-1 1-10 0,2-1 6 0,-2-1-18 16,1 3 11-16,4 0 15 0,-3-1-27 0,0 1 12 16,-1 0-17-16,4 0-8 0,-13 0 30 0,17 0 11 15,1 0-14-15,1 0 15 0,16 15-23 16,-26-12-6-16,2 1 15 0,-3-3 1 0,2 4-2 16,-5 0-2-16,3-1-1 0,-4 3-13 0,2-3 14 15,-4 2 13-15,3 0-8 0,0 2 3 16,-2-2-2-16,1 1-21 0,-3-1 35 0,10 14-9 15,-10-9-12-15,2 1 29 0,-2-1 10 0,-1 0-7 16,0-11 24-16,0 9-18 0,0-1 13 16,0 1-5-16,-17 19 5 0,10-16 4 0,-5 3-13 15,2-3 1-15,-3 0-8 0,-9-2 10 16,7 3-20-16,-6-4 5 0,0-2 6 0,2-1-19 16,3-3 10-16,3 2 9 0,-6 1-11 0,2-2 9 15,1-2-8-15,4-2 3 0,-2 2 2 0,14-2 11 16,-10 0-22-16,2 0-4 0,-2 0 0 15,2 0 22-15,-2 0-10 0,-17-14-10 0,13 9 2 16,1 2 5-16,4 1-21 0,1-1 19 16,5 2-7-16,-4-3-1 0,3 4 6 0,-1-2-24 15,2 1-8-15,-1-2 19 0,3 1 4 0,-3 0-21 16,2 0 21-16,1-1-23 0,1 0-18 16,0-1-11-16,0 1-14 0,1 0-30 15,1-1-54-15,-2 4-6 0,0 0 13 0,12-11-158 16,-8 7-114-16,1-1 3 0,10-5 69 0,0-2 17 15,-3 4 4-15,6 0-2 0</inkml:trace>
  <inkml:trace contextRef="#ctx0" brushRef="#br0" timeOffset="1391">1187 200 716 0,'3'0'182'0,"-3"0"-12"0,1 0-20 0,-1 0-22 0,1 0-21 0,-2 0-3 0,2 0-10 0,1 0-4 16,-4 0-17-16,2-2-13 0,2 4-1 16,1-2 4-16,-2 0-9 0,-1 0-15 0,4 2 6 15,0 0 1-15,0-2-12 0,1 0-13 0,1 0-8 16,1 0 17-16,-1 1-6 0,1-1-7 16,4 0-11-16,-6 0 13 0,-5 0 0 0,11 0-30 15,-3 0-14-15,10 0-13 0,0 0-39 16,-2 0 9-16,-3 0-107 0,1 0-87 0,-3 0-67 15,1 0 36-15,-4 0-4 0,-8 0 25 0</inkml:trace>
  <inkml:trace contextRef="#ctx0" brushRef="#br0" timeOffset="1641">1167 320 560 0,'-6'2'210'0,"2"-2"-21"0,2 3-37 0,-4-2-7 0,5 1-16 0,-3-2-16 0,0 0-27 0,4 0 3 15,0 4-9-15,0-4-25 0,4 1 18 0,-3 1-8 16,3-1-18-16,-1-1 14 0,5 0-23 16,-1 2-5-16,1-1 7 0,3-1 4 0,1 0-25 15,14 2 8-15,2-2-5 0,-19 0-24 0,1 0-57 16,12 0 4-16,-3 0-213 0,28-13-71 0,-24 7 45 15,-1 0-31-15,-2 2 39 0,-7-2 34 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13T00:55:05.14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86 1320 278 0,'0'0'59'0,"0"0"15"0,0-20-12 0,0 20 9 0,0 0-12 0,0 0 21 0,-19 0-25 0,2-33 3 0,10 30-9 0,7-2-2 16,-6 2-19-16,5 1-4 0,0-2-1 16,1 0 15-16,-3 2-2 0,2 1-5 15,2-3-6-15,-1 3 5 0,-3-3-3 0,-1 3 46 16,4-1-4-16,0 2-20 0,0 0 32 0,0 0-8 15,0 0-4-15,-8-12 8 0,8 11-16 0,-4-1 5 16,4-1-3-16,-1 3 3 0,1-1-20 0,0-3 13 16,-2 2-14-16,2 1 16 0,0-2-16 15,0 3-13-15,-2-3 4 0,2 2 8 0,0 1 6 16,0-2-18-16,0 2-2 0,-2-1-8 0,2 1-2 16,-1-2 3-16,-2 2 0 0,3 0-6 15,0 0 9-15,0 0-27 0,0 0 9 0,0 0 2 16,0-1 2-16,0-1 7 0,0 2-12 15,0 0-14-15,3-1 17 0,-6-1-6 0,2 2 4 16,1 0-5-16,0 0-12 0,0 0 7 0,0-2-10 16,-1 2-12-16,2 0-28 0,-2 0-10 15,1 0 6-15,1 4-85 0,-2-3-53 0,1 1-120 16,0-2-29-16,0 1 2 0,1 1 28 16,-1-2 28-16</inkml:trace>
  <inkml:trace contextRef="#ctx0" brushRef="#br0" timeOffset="2751">13 1244 406 0,'-1'-3'178'0,"-1"0"-30"0,0 0-13 0,2 2-24 0,-3 0-23 0,0-1 10 0,6 0 0 0,-7 1-13 16,4 1 0-16,1-2-31 0,-1 1 20 16,-1-1-8-16,1 2-30 0,0 0 28 0,0 0-20 15,0 0-1-15,0 0-28 0,0 0 6 0,0 0 32 16,0 0-26-16,0 0-24 0,0 0 36 0,0 0-18 16,0 0-2-16,0 0-21 0,0 0 11 15,0 0 9-15,0 0-4 0,0 0-20 0,0 0 23 16,0 0-6-16,0 0 3 0,0 0-11 0,0 0 2 15,0 0-21-15,0 0 29 0,0 0 6 16,0 0 4-16,0 0-15 0,0 0 0 0,0 0-2 16,0 0-22-16,0 0 16 0,0 0 6 15,0 0 2-15,0 0-11 0,0 0 8 0,0 0-12 16,0 0-7-16,0 0 3 0,0 0 21 0,0 0-22 16,0 0 10-16,0 0 18 0,0 0-8 0,0 0-2 15,12 20-15-15,-11-17 12 0,4 1 3 16,-1 2-7-16,-4 0 6 0,2-1-8 0,2 1 10 15,-1 0-4-15,8 10-12 0,-4-3-3 16,2-3 20-16,-6-1 11 0,2 0-17 0,1-1 7 16,-2 0-2-16,8 8 3 0,-9 0-23 0,3-5 19 15,0 0 2-15,5 7-17 0,-6-7 11 0,0 2 1 16,1-4 8-16,1-1-5 0,-1 10-10 0,1-5 11 16,0-3 5-16,0 0 7 0,-2-2-2 46,-1 2-8-46,10 3 14 0,-8 0-1 0,1-3-28 0,1-2 8 0,-1 0-4 0,-2-2 21 0,-2 2-15 0,3-3 15 0,-1 1-20 0,-1-1 13 16,-1 1-15-16,2-1 12 0,1 1-4 0,-5-3 4 16,4 0 1-16,1 2-18 0,-5-1 8 15,3 0 12-15,-2-1-10 0,2 0 14 0,-2 0-15 16,2 0 8-16,-2-2-9 0,2 2 15 0,-3 0-17 16,0-1 6-16,2 2-6 0,-1-4 9 15,-1 3 8-15,-1-2 6 0,4-1 18 0,-3 3 0 16,1-3 8-16,-2 3-6 0,2-3 24 0,-2 3-2 15,2-3-10-15,-2 0-7 0,0 0 7 0,0 0-24 16,0 0 26-16,0 0-9 16,12-15-18-16,-11 11 1 0,2 0 2 0,0-2-10 0,-3 0 10 15,4-1-17-15,-2 1 3 0,-2-2 17 16,4 1-17-16,-2-1-11 0,5-14 3 0,-3 7 5 16,-3 2-9-16,0 0 10 0,2 0 20 0,0 2-12 15,-3 3 2-15,0-1-12 0,5-11 12 16,-5 0-18-16,3 6 24 0,-3 2-21 0,1-2 20 15,-1 3 1-15,0 0-34 0,0 0 22 16,2 3 11-16,-2-6-28 0,0-1 8 0,0-1 2 16,0-3-2-16,0-3 11 0,0 2 8 0,0 3-30 15,0 2 9-15,0 0 17 0,0 2-12 16,0 3 3-16,0-2-5 0,0 2 1 0,0-6-14 16,0-2-6-16,0 2 23 0,0-1 10 15,0-2-26-15,0 1 14 0,-9 1-17 0,9 3-5 16,0 1 15-16,-12-13-5 0,12 13 10 0,-2-9 4 15,0 1-15-15,1 1-14 0,-3-1 16 16,4 1-11-16,-3 6-6 0,3 14 2 0,0-15 0 16,0 1 10-16,0 3 10 0,0-4-22 15,0-3 12-15,0 4 3 0,0-1-20 0,0 2 12 16,0 0-14-16,0 3 19 0,0 0-7 0,0 0-8 16,0 1 3-16,0-1 9 0,0 2-5 15,-9-7 16-15,9-2-5 0,0 1-19 16,0 3 1-16,-15-23 22 0,12 19-19 0,2 6-1 15,1 1 2-15,-2 2 0 0,2 8-4 0,0 0 9 16,0-12 6-16,0 4 14 0,0 8-24 0,0-9 0 16,0 0 4-16,0 9 3 0,0-10 10 15,0 10-16-15,0-13 5 0,0 5-4 0,0 8 12 16,0-11 2-16,0 11 7 0,0-12-19 16,0 12-2-16,0-10 8 0,0 10 15 15,0-10-12-15,0 10 0 0,0-9-12 0,0 9 4 16,0-8-2-16,0 8 18 0,0 0 4 15,0-9-7-15,0 9-18 0,0 0 3 0,0-8 5 16,0 8-6-16,0 0 14 0,0 0-8 16,0-10 10-16,0 10-19 0,0 0 25 0,0 0-16 15,0 0-10-15,0 0 18 0,0-7-11 0,0 7 19 16,0 0-6-16,0 0-18 0,0 0 17 16,0 0 3-16,0-10-4 0,0 10-8 0,0 0-1 15,0 0 18-15,0 0-13 0,6-9-1 16,-9 9 6-16,6-1-5 0,-3 1-1 0,0 0 10 15,0 0-17-15,1 0 10 0,-1-2-1 0,0 4 7 16,0-2-14-16,0 0 6 0,0-2-7 16,-1 2 19-16,2 0-15 0,-2 0-5 0,2 0-2 15,-2 0 3-15,1 0 3 0,0-2-5 0,0 2 2 16,1 2 16-16,-1-4-16 16,1 4 19-16,-1-2-14 0,5 0-3 0,-3 0 11 0,2 0-14 15,-1 0-4-15,2 2 18 0,1-2-12 0,1-2 7 16,-2 4-2-16,4-2-2 0,-2 0 22 15,-1 0-11-15,2 1-13 0,-8-1 17 0,7 0-14 16,3 0-9-16,-3 0 10 0,4 0-3 0,0 0 4 16,-3 0 2-16,3 0 5 0,-3 0-2 15,9 0-4-15,5 0-7 0,-4 0 0 0,-1 0-3 16,-2 0 9-16,8 0 5 0,-3 0 2 0,-2 0-1 16,4 0 0-16,-3 0 5 0,-2 0-4 15,-1 0-14-15,-1 0 3 0,-3 0 6 0,1 0 12 16,-1 0-9-16,0 0-13 0,6 0 19 15,1 0-17-15,5 0 2 0,-4 0 14 0,2 0-4 16,2 0-16-16,2 0 4 0,-2 0 0 16,-2 0-1-16,-4 0 1 0,5 0 9 0,-2 0 7 15,-2 0-20-15,-1 0 6 0,3 0 3 16,2 0 8-16,0 0-13 0,-2 0 0 0,-4 0 7 16,1 0-9-16,-1 0 3 0,-2 0 6 15,4 0 3-15,0 0 1 0,0 0 0 0,-1 0-7 16,-2 0-1-16,4 0 15 0,-1 0-17 15,3 0 4-15,-3 0-5 0,-3 0 1 0,6 0 2 16,2 0 2-16,2 0 5 0,-5 0 4 0,0 0 10 16,3 0-23-16,-4 0-5 0,-2 0 7 15,-1 0 0-15,-2 0 3 0,3 0-5 0,2 0 8 16,-4 0-7-16,1 0 5 0,-4 0-2 16,2 0-2-16,-3 0 5 0,0 0 0 0,-1 0-10 15,1 0 13-15,9 0 5 0,2 0-9 0,0 0 15 16,-6 0-16-16,4 0-1 0,0-10 1 0,-4 10 10 15,3 0 0-15,-5 0-7 0,4 0-6 16,5 0 3-16,-1 0-5 0,-4 0 3 0,1 0 13 16,-6 0-2-16,2 0-15 0,-4 0 3 15,0-8 7-15,1 8-11 0,-4 0 4 16,2 0 4-16,28-11-10 0,-15 8 17 0,-15 3 2 16,7 0-12-16,4 0-2 0,-2 0-6 0,-1 0 8 15,0 0 1-15,-5 0 5 0,1 0 5 16,-1 0-7-16,1 0-12 0,24-13 8 0,-16 13-3 15,3-5 1-15,-6 4 8 0,-3 1 3 0,-3-1-15 16,0 1 3-16,-1 0 19 0,0-2-21 16,1 2 1-16,-4 0 8 0,1 0-3 0,4-2 11 15,-5 2 0-15,4 0-15 0,4 0 18 16,2 0-7-16,-3 0-17 0,-1 0 6 0,-1 0 18 16,-1 0-18-16,0 0 14 0,0 0-15 0,6 0 3 15,2 0 16-15,-1 0-9 0,16-12-7 16,-19 10-3-16,-3 2 1 0,-1 0 1 0,1-2 8 15,-2 2-8-15,15 0 10 0,-5 0 1 16,4-1-6-16,-2-1 10 0,-3 2-22 0,-4 0 5 16,-2-3-1-16,-1 3 12 0,10-4 4 0,-4 4-9 15,-2-1-8-15,-4 1 18 0,2-3 1 0,-3 3-16 16,0 0 2-16,1 0-3 0,11-2 12 16,-4 0 2-16,5-1-10 0,-1 0 7 0,-8 0-13 15,10 3 17-15,-11-2-14 0,4 1 13 0,-7-2-6 16,0 3-17-16,0-1 5 0,0-1 0 15,-1 2 3-15,15-3 0 0,1-2 5 0,-8 5-3 16,0 0-3-16,-3-2 13 0,8 1-4 0,-5 1-3 16,6-3-4-16,-1-1 8 0,2 4-8 15,-6-3-4-15,-4 3 5 0,9-2 8 0,-5-1-1 16,-2 1-6-16,3 0 11 0,-1-2 0 16,-3 2-5-16,4-1-12 0,-3-1 9 0,5 3 2 15,-1-2-3-15,-2-1-3 0,-5 1 5 0,12 3 9 16,-7-3-13-16,3-2 10 0,-4 5-5 15,-5-5-9-15,-2 1 3 0,0 2 10 0,-3 1-13 16,2-2 9-16,-3 1-4 0,-2 1 2 0,2-1 2 16,-4 1-7-16,4-1 3 0,-2 0 5 15,0 2-7-15,-2-1 4 0,2-1 7 0,1 0-5 16,-3 1-4-16,1 1-4 0,-2-2 4 0,2 2 12 16,-1 0 2-16,-1-1-12 0,-2 1 8 15,3-2-10-15,-2 2 3 0,2 0 0 0,-2-1-7 16,2 1 5-16,-4 0-3 0,2-2-1 15,2 2 10-15,-4-2-11 0,1 2 1 0,2 0 1 16,-2-2 3-16,1 2-3 0,-2 0-14 0,0 0-39 16,0 0-51-16,0 0 10 0,0 7-255 15,-6-5-42-15,1-2 29 0,-3 1 61 0,1 1-33 16,-4-1 84-16,-13 6-34 0</inkml:trace>
  <inkml:trace contextRef="#ctx0" brushRef="#br0" timeOffset="4126">776 841 251 0,'0'0'232'0,"0"0"-42"0,0 0-47 0,0 0 5 0,0 0-7 0,0 0-14 0,0 0-20 0,0 0-3 15,0-16-31-15,0 16 18 0,0 0-23 16,0 0 14-16,0 0-15 0,0 0-8 0,18 0-6 16,-18 0-2-16,20-28-12 0,-17 25-4 0,-1 1-1 15,3-1-18-15,-4 3 12 0,6-2-4 16,-3 0-13-16,0 2 19 0,0-3-12 0,1 3-2 15,1 0-11-15,0 0 0 0,1 0 11 16,1 0-8-16,-8 0-2 0,0 0 9 0,10 0-10 16,7 0 2-16,13 15-5 0,-18-10 3 15,-5 0 1-15,4 1 6 0,4 8-14 0,-7-6-7 16,0-2 13-16,0 4 12 0,-1-3-2 0,-2 1-8 16,-1 0-11-16,-1-1-3 0,0 1 9 15,1-2 13-15,0 2 5 0,-4 1-3 0,1-1-5 16,-1 0-7-16,2 0 12 0,-1 0 10 0,-1-8-9 15,0 0 5-15,0 10-4 0,0-1 6 0,0-2-1 16,0-7 5-16,0 9-3 0,0-9 0 16,0 11 5-16,0-11 0 0,0 9 0 0,0-9-6 15,0 8 12-15,0-8-2 0,0 0 14 16,0 8-2-16,0-8-9 0,0 0 14 0,0 0-11 0,0 0 1 16,0 0-3-16,0 13-14 0,0-13-4 15,0-1 21-15,0-2-24 0,0 1 6 16,0 0-3-16,0-1-13 0,0-1 14 0,0-2-15 15,3 1 15-15,-2-2-17 0,-1 1 1 0,1 1-7 16,3-3 4-16,-1-1 4 0,7-7-11 16,-8 3 20-16,4 3-1 0,-1 1-16 0,-1-3 4 15,8-4-4-15,1 1 3 0,-5 4 11 16,-2 1-10-16,3 3 0 0,-3 0-13 0,1 1 7 16,0 1 20-16,0 2-23 0,-1-2 15 15,0 1 2-15,1-1-5 0,-3 3 3 16,2-2-9-16,0 2 3 0,-1-1-3 0,1 0-8 15,-1 1 8-15,2 1 1 0,-2-1 10 16,1 0-3-16,0 2-10 0,1-3-2 0,0 3-2 16,-7 0-2-16,0 0 7 0,9 0 2 0,-9 0-12 15,13 0 17-15,-7 0-10 0,9 18 1 0,-7-14 10 16,-5 2-18-16,2-1 10 0,1 0 9 16,-3 1-14-16,6 10 4 0,-2-3-1 0,-2-4 10 15,-2 1 3-15,1 0-16 0,-3-4-2 16,3 2 1-16,-4 0 4 0,2-1-1 0,0 0 6 15,-2-1 3-15,2 1 9 0,-1-1-9 16,-1 2-1-16,2-1 5 0,-2-1-1 0,0 3-20 16,2-3-53-16,-2 1-24 0,2-2-34 0,-1 1 11 15,-1 1-134-15,3-3-120 0,-2 0-20 16,2-2 47-16,1-1 23 0,0 1 36 0,0 0 19 16,1-2-2-16</inkml:trace>
  <inkml:trace contextRef="#ctx0" brushRef="#br0" timeOffset="4486">1565 951 500 0,'0'2'138'0,"0"-1"-6"0,0 2-29 0,4-1 29 0,-4 0-20 0,1 0-7 0,2 2 0 0,-3-1-32 16,0 0 17-16,3 1 9 0,-3 1-35 0,1 0 10 15,-1 0-8-15,0-2-5 0,4 4 1 0,-4-2-6 16,4 1-25-16,-4 1 9 0,0 1-2 16,2-2 2-16,-1 1-10 0,0 2 8 0,-1-1-11 15,3-2 6-15,-3 2-9 0,1 1-5 0,3-2 11 16,-4-1-8-16,2 2-4 0,-1 0 1 15,2 0 5-15,-3-1-19 0,1 0 9 0,1-1 2 16,-1 2-12-16,-1-3 16 0,4 0-16 0,-4 1-47 16,4-1-16-16,-4 2 6 0,3-4-128 15,-3 0-103-15,0 0-66 0,1-3 40 0,2 2 19 16,-2-2-24-16</inkml:trace>
  <inkml:trace contextRef="#ctx0" brushRef="#br0" timeOffset="4847">1833 913 509 0,'-1'0'186'0,"1"-1"-37"0,-3 1-15 0,1 0-29 0,2-2-11 0,0 0 5 0,0 2-7 0,-1 0-32 15,1 0 4-15,1 0 9 0,1 0-4 16,1 0-4-16,-3 2-2 0,2-4 8 0,0 2-12 16,6 0-11-16,-6 0-1 0,4 0 6 15,-1 0-7-15,2 0-15 0,-2 0 10 0,2 0-5 0,3 0-7 16,-6 0 3-16,-4 0-9 0,0 0 0 15,12 0-16-15,-1 0 14 0,-2 0-11 0,-1 0-15 16,-8 0-56-16,13 0-13 0,-1 0 10 16,4 0-167-16,2 0-108 0,-9 0-8 0,17-15 58 15,-17 14 0-15</inkml:trace>
  <inkml:trace contextRef="#ctx0" brushRef="#br0" timeOffset="5238">2219 789 467 0,'1'0'149'0,"2"0"-45"0,-2 0 1 0,0 0 3 0,-1 0-15 0,3 0 0 0,-3 3-24 0,3-1 25 16,-2 0 7-16,2 1-27 0,-3 0-6 0,0 0 12 15,1 0-12-15,0 2-13 0,2 1 3 16,-3 0 3-16,0 1 5 0,3-1-12 16,-2 2 6-16,2 2 4 0,-3-1-12 0,3 15-5 15,1-10 4-15,-3-1-1 0,3-1-21 0,-4-2 13 16,6 0-1-16,-6-1-5 0,1 0-3 15,0-2-1-15,2 2-1 0,-3-9-17 0,0 0-20 16,0 10-37-16,0 0-36 0,0-10 7 16,0 9-128-16,0-9-145 0,0 11 9 0,15 1-6 15,-10-8 13-15,-1-4 79 0</inkml:trace>
  <inkml:trace contextRef="#ctx0" brushRef="#br0" timeOffset="5926">2503 702 585 0,'0'0'199'0,"2"0"-26"0,-2 0-21 0,0-1-44 0,0 1 4 0,0 0-5 0,3 0-13 0,0 0-18 16,1 1 2-16,-1-2 7 0,-1 2-49 16,4-1 13-16,-1 0 16 0,0 4-22 15,1-3 2-15,-1 2-12 0,2 2-9 0,0-2 4 16,9 12-8-16,-4-3-11 0,0 4 24 0,1-3-3 15,-1 4 11-15,-1-1 3 0,-3-1 4 0,0 2-3 16,0 2 5-16,0-1-3 0,-4-3 5 16,3 2 0-16,-4 0 1 0,-1-4-10 0,-2-13 2 15,0 11-7-15,0 3 8 0,0-4-6 16,0 6-7-16,-23 22-7 0,11-15-3 0,-4-4-51 16,1-3-37-16,-5 1-36 0,5-3 9 0,-8 1-194 15,0-2-113-15,-2 1 49 0,5-7 29 16,-4 3-9-16,-1-2 50 0,-2-2 19 0</inkml:trace>
  <inkml:trace contextRef="#ctx0" brushRef="#br0" timeOffset="6754">928 757 283 0,'0'0'214'0,"0"0"-39"0,0 0-34 0,0 0-42 0,0 0 24 0,0 0-15 0,0 0-22 0,0 0-38 0,0 0 21 16,0-17-39-16,0 17 32 0,-31-16-7 15,25 16-25-15,1 0 6 0,-3 1 11 0,1 2 12 16,-3 0-30-16,-4 7 10 0,-4-1 4 16,2 2-10-16,-2 0-3 0,5 0 9 0,-4 3 0 15,5 0 4-15,0 3-13 0,3-2-6 0,-2 0 13 16,1 1 1-16,2 2 6 0,3-3-10 0,-2 3 6 16,2-2-21-16,3 0 5 0,-2-7-18 15,4 4 20-15,-5 8-1 0,5-13-13 0,0 4 9 16,0 2-15-16,0 5 14 0,16 16 6 0,-9-19-7 15,4 3-10-15,2-3 8 0,-2 3-13 16,4-8 2-16,0 3 6 0,2-1 7 0,2 3-11 16,1-6-4-16,3 1-9 0,0-3-43 0,0 1-21 15,5-2 8-15,-4-4-225 0,4-1-97 0,2-2 41 16,-16 0 38-16,9 0 39 0,8 0-46 16</inkml:trace>
  <inkml:trace contextRef="#ctx0" brushRef="#br0" timeOffset="7990">3118 724 306 0,'0'0'204'0,"0"0"-23"0,0 0-30 0,0 0-42 0,0 0 4 0,0-17-6 0,0 17-9 0,0 0 1 0,0 0-54 16,0 0 26-16,0 0-17 0,0 0 12 15,0-19-19-15,-6 19 1 0,-3 3-6 0,1-1-19 16,-1-1 8-16,1 2 4 0,-11 2-12 0,1 3-21 16,2-1 43-16,4-4-22 0,0 1 4 0,3 3-10 15,-1-5 1-15,3 3-10 0,0-2-2 0,2 1 9 16,-12 8-1-16,9-8-8 0,3 1 13 16,-2 1-25-16,3-2 17 0,3 1-6 0,-1-3-3 15,0 2-4-15,-1-2 11 0,3 1 2 16,0 2 4-16,0-5 8 0,0 0-45 0,0 0 26 15,0 0-9-15,0 0-4 0,12 16 17 0,-5-14 0 16,-2 1-15-16,1 1 30 0,1-1-45 16,-2-1 29-16,3-1-20 0,2 3 14 0,-4-1 23 15,2-2-18-15,14 6 4 0,-4-4 7 0,-5-1-9 16,-1 1-12-16,2-1-1 0,-3 0-4 16,8 2 13-16,-4-1-4 0,-3 0 2 0,-4 1-9 15,0-2 12-15,0-1 8 0,-1 1-25 16,0 0 15-16,-6 0-1 0,4 2-17 0,-1 0 18 15,2-1 16-15,-5 0-18 0,2 2-19 0,0 0 9 16,-3-2 21-16,0-3 5 0,0 0 2 16,0 8 22-16,0-8-9 0,-27 31 2 0,12-21 4 15,0 3-3-15,5-7 0 0,-7 0 1 0,-2 5 1 16,3-6 6-16,2 0-8 0,2-2-4 0,1 1-1 16,-1-4 4-16,2 2-2 0,1 0 2 15,-1-2-3-15,2 2-7 0,2-2 6 16,6 0-2-16,0 0-7 0,-13 0-1 0,3 0-6 15,10 0-8-15,-13 0 13 0,13 0-10 0,-10 0-3 16,10 0-11-16,-11 0-30 0,11 0-37 0,-8 0-27 16,8 0 9-16,-18-16-202 0,17 13-80 15,1 1 24-15,0-3 29 0,0 2-10 16,6-2 54-16,-3 3-6 0</inkml:trace>
  <inkml:trace contextRef="#ctx0" brushRef="#br0" timeOffset="8414">3308 876 392 0,'5'-2'218'0,"-1"2"-35"0,-1 0-9 0,1-2-31 16,0 2-29-16,-3 0 0 0,2 0-6 0,1 0-17 0,0 0-6 0,-2 2-10 0,-2-2-6 0,2 2-15 16,1 0 2-16,-3 1 12 0,5 0-7 15,-3 0-3-15,-1 2-3 0,2-2-1 0,-2 2-8 16,2 0-3-16,0 0 0 0,-2 1-1 16,0 3-3-16,2-2 6 0,-2 1-3 0,-1-2 0 15,3 2-5-15,1 1 8 0,-4-2-8 0,5 15 10 16,-5-22-12-16,0 13 9 0,0-1-5 0,0-1-1 15,0-1-13-15,0-3-2 0,0 2 4 32,0-1 1-32,0-8-6 0,0 10-11 0,0-10 3 0,0 10 11 0,0-2-12 0,0-8-8 0,0 10 7 15,0-2-7-15,0-8 4 0,0 10-20 16,0-10-55-16,0 8-44 0,0-8-24 0,0 8 13 16,0-8-264-16,0 0 17 0,0 0 31 15,7 8-5-15,-8-10 36 0,1 0 34 0</inkml:trace>
  <inkml:trace contextRef="#ctx0" brushRef="#br0" timeOffset="9227">3313 548 577 0,'-1'-2'194'0,"-3"1"-21"0,1 1-44 15,2-2-4-15,-3 2-7 0,4 0-8 0,-2-1-9 0,-3 1-18 0,5 0-11 0,-3-2 2 16,3 0-12-16,3 2-18 0,-3-1 4 15,1 1-1-15,3-2-6 0,-1 1-9 0,0 1-8 16,-1-2 8-16,5 0-7 0,-3 2-7 0,3-3 1 16,-2 3 3-16,1 0-6 0,1 0-6 15,-2 0-13-15,3 2 21 0,-8-2-9 0,0 0-16 16,11 0 10-16,0 0 9 0,16 16-5 0,-18-10-8 16,2 2 20-16,-4 1-6 0,-2-1-15 0,-1-1 20 15,0 1-11-15,2 1-1 0,-6-5-2 16,2 5 3-16,1-2 8 0,-3 0-3 0,2-1 6 15,-1 3-11-15,-1-3 14 0,0 1 3 16,0-1-8-16,0-1 4 0,0 0-3 0,3 0-3 16,-3-2-3-16,1 2 3 0,-1-2-9 15,0 1 10-15,0-4 17 0,0 0 20 0,0 0 2 16,0 0-16-16,0 0 10 0,0 0-17 0,8 11 1 16,-4-12 3-16,0-3-19 0,3 1 2 15,11-5 2-15,-6-1-11 0,1-2-4 0,-1 3 19 16,6-4-18-16,-10 1 13 0,8-1-15 15,-3 1 6-15,4-1-4 0,-6 4 2 0,-4 2 3 16,1-1-18-16,-1 3 13 0,1-1 1 0,-4 0-8 16,0-1 3-16,1 3 0 0,-1 0 9 0,-1 0-10 15,2 1-8-15,-3-1 10 0,2 0-11 16,-1-1 16-16,1 4-17 0,-3-1 6 16,3-1 5-16,-3 1 0 0,1-1 0 0,-2 0-1 15,4-1 3-15,-4 3 4 0,1-2 1 0,3 2-18 16,-4-1 12-16,3 1-7 0,1-3-14 0,-3 3-64 15,-1-4-43-15,4 2 12 0,-4 1-286 16,0-1 49-16,0 2 8 0,0 0 32 0,0-1 21 16,-1-1 15-16,-2 1 25 0</inkml:trace>
  <inkml:trace contextRef="#ctx0" brushRef="#br0" timeOffset="10260">4178 841 336 0,'0'0'217'0,"0"0"-39"0,0 0-4 0,0 0-12 0,0 0 3 0,0 0-37 0,0 0 8 0,0 0-22 0,0-16-8 0,0 16 7 16,4-20-13-16,-4 19-22 0,1-1 4 0,-1-1-10 16,0 1-10-16,4 1-9 15,-4-1-2-15,0 2-14 0,0-2-5 0,0 1 16 16,0 2-11-16,2-4-4 0,-1 3-6 0,-1 0-1 15,0 0-6-15,0-2 5 0,1 2-11 0,-1 0 3 16,3 2-5-16,-3 0 3 0,1-1-7 0,-1 3 5 16,2-1 7-16,0 3 0 0,-2 0-6 15,3 1 13-15,-2 2 2 0,2-1-11 16,-2 0 8-16,5 14 10 0,-5-5-9 0,3-2-1 16,2 7 0-16,-5-6 4 0,0-2 0 15,5-4-9-15,-6 1 8 0,4-2-2 0,-4 4-14 16,7 4 5-16,-6-2 0 0,-1-3 5 0,1-3-16 15,-1 0-3-15,3-1 16 0,-2 1-15 0,-1-3-3 16,0-1 3-16,0 3 0 0,2-4 9 16,-2 4-38-16,2-3-24 0,-2-2-27 0,0 2-29 15,0 0 8-15,0-2-99 0,0 0-67 0,0-3-120 16,2 3 3-16,-1-3 14 0,-1 0 66 16,0 0 1-16,0 0 27 0</inkml:trace>
  <inkml:trace contextRef="#ctx0" brushRef="#br0" timeOffset="10730">4106 940 394 0,'-3'0'201'0,"-1"-2"-40"0,4 0-11 0,-1 1-33 0,-3 1 18 0,1-2-46 0,0 2-21 15,2-1 16-15,0-1 6 0,1 2-44 0,-3 0 3 16,2-2 9-16,1 2-6 0,0 0-19 16,0 0 5-16,0-1 1 0,-2 1-6 0,2 0-16 15,-1 0 11-15,1 0-16 0,1 0 7 0,1 0 12 16,2 0 10-16,-2 0 17 0,4 1-38 15,-1-2 10-15,3-1-2 0,2 4 8 16,1-2-23-16,-2 0 24 0,3 0 0 0,5 0-17 16,4 0-7-16,1 0-6 0,5 0-10 0,-3 0 25 15,2 0-10-15,-2-8-4 0,18-4-12 0,-17 10 20 16,-8-1-13-16,-1 1 7 0,6-1-15 16,-8-2 15-16,-2 4 0 0,-4 1 14 15,3-2-10-15,-6 0-17 0,2 2 11 0,-2 0 11 16,-2-1-5-16,2 1 5 0,1 0-1 0,-2 0-26 15,-1-2 3-15,2 2 3 0,-4 0 4 16,5 0-8-16,-5-2-28 0,3 2-27 0,-4 0 5 16,0 0-130-16,0 0-164 0,0 0-14 0,10 0 42 15,-10 0 15-15,8 0 7 0</inkml:trace>
  <inkml:trace contextRef="#ctx0" brushRef="#br0" timeOffset="11590">4834 783 293 0,'0'-1'155'0,"3"0"-26"0,-1-1-17 0,2 0-37 15,-2 2-7-15,5-1 9 0,-2-1-15 0,2 2 13 0,-1-2-6 0,3 1-32 16,0 1 20-16,-4-2-10 0,5 2 17 15,-2-1 3-15,2 1-51 0,-10 0 29 0,8 0-14 16,0 0-17-16,3 0 26 0,-5 0-8 0,12 0-25 16,-3 0 23-16,11 15-1 0,-18-11-2 15,7 8-10-15,-7-4 2 0,2-2 21 0,-4 0 3 16,-1 3-5-16,-2-1 21 0,1-1-19 0,-3-1 10 16,3 3-21-16,-1-2 22 0,-3 0-9 15,3 2-5-15,-2-1-8 0,-1-2 2 16,2 2 3-16,-2-8 2 0,0 0-15 0,0 10-3 0,0-1 6 15,0-9-7-15,0 8-11 0,0-8 15 16,0 8-2-16,0-8 0 0,0 0 1 0,0 8-1 16,0-8 10-16,0 8 9 0,0-8 9 15,12 15-2-15,-8-11 0 0,-4-4-1 0,0 4 11 16,1-2 2-16,-1-2-8 0,0 0 12 0,0 0-7 16,2 0-26-16,-2-6 8 0,0 6-11 0,2-3 7 15,0-1-9-15,-1-1-1 0,2 1 8 16,-1-4 0-16,12-6-20 0,-3-1 5 0,0-2-11 15,-1 1-1-15,0 1 14 0,-1 2-2 0,2 0-19 16,-3 0 14-16,0-2-1 0,0 4-11 16,-1 1 12-16,0 2-13 0,0 1 10 0,0 1-1 15,-3 1 2-15,1 0-3 0,0 0-3 16,1-3 8-16,1 6-17 0,-2-4 1 0,-1 2 4 16,0 0 13-16,2 0-18 0,-1 2 5 15,-2-2-5-15,2 1 18 0,0 0-13 0,2 0 4 16,-3 0-8-16,2 0 13 0,-4 3 5 0,5-3-16 15,-1 0-4-15,-4 1 1 0,2 0-2 16,2 1 6-16,-2 1-2 0,1 0-2 0,-5 0 6 16,0 0-3-16,0 0 13 0,8 0-9 0,5 14 0 15,-7-9 0-15,-2 2 0 0,3 11 2 16,0-6-8-16,-3-1 7 0,-1 0 5 0,1-1-15 16,2 6 5-16,-1-3 1 0,-4-1-5 0,0-1 11 15,-1-3-10-15,3 2 4 0,-3-3 13 16,1 1-15-16,1-1-2 0,-2 1 12 0,2-2-34 15,0 2-42-15,-2 1-26 0,0-2-34 0,1-1 12 16,-1-1-172-16,1 1-95 0,2-1-2 16,-2 0 25-16,1-2 45 0,2 1 34 0,1 0 6 15</inkml:trace>
  <inkml:trace contextRef="#ctx0" brushRef="#br0" timeOffset="12294">5609 886 339 0,'0'-2'219'0,"0"0"-3"0,0 1-31 0,0-2-40 0,0 1-46 0,4 0 11 0,-1 0-6 0,0-1-17 0,-1 2-25 15,1-1 17-15,0 1 2 0,2-2-23 0,-3 3-28 16,3-3 5-16,-1 2 10 0,1-1-5 16,2 1-2-16,-1 1-11 0,-1-2 6 0,2 2-14 15,0 0 1-15,-1 0 1 0,-2-2 2 0,-4 2-3 16,0 0-10-16,10 0 0 0,-10 0-16 0,12 0 16 16,-3 0 1-16,-9 0 5 0,21 14 9 15,-16-10-20-15,2 1-5 0,-3-1-12 0,-3 4 30 16,6-3 3-16,4 12-4 0,-7-3 12 0,-3 0 4 15,1-2-4-15,-2-12-14 0,0 9 14 0,0 0 14 16,0-2-11-16,0 12 15 0,-18 12-10 16,10-15 2-16,1-4-3 0,-2-2 5 15,2-4-17-15,2 1 6 0,-1 0-3 0,2-3 7 16,1 1-9-16,-2-1 5 0,2-3 5 0,-1 4 9 16,2-3-16-16,-3 0 7 0,3 1-8 0,-1 0 16 15,-2-3-15-15,5 3 12 0,-3-1-19 16,2 1 11-16,-2-1-14 0,2 1-3 0,-4-3-3 15,5 2 16-15,-1-2-14 0,0 1-9 16,-2-1 7-16,3 0-8 0,0 0-4 0,0 0 11 16,0 0 7-16,3 0 1 0,-1 0-11 0,1 0 4 15,0 0-10-15,4-1-6 0,-2 1 2 16,5 0-5-16,-1-2 3 0,-1 2 6 0,2 0 4 16,7 0-13-16,2 0 4 0,14-10 2 15,-13 4 7-15,-2 3 13 0,-5 3-23 0,-1 0 4 16,-2-2 5-16,-2 2-8 0,0-4 1 0,0 3 7 15,-3 1-9-15,1 0 3 0,1-2 2 16,-2 1 8-16,-2 1 6 0,2 0-8 0,-1 0-4 16,-4 0 10-16,0 0-7 0,0 0-15 15,11 0 11-15,-11 0-5 0,7 0 8 0,-7 0-6 16,9 0-6-16,-9 0 13 0,8 0-11 0,-8 0-34 16,9 0-26-16,-9 0-24 0,0 0-28 0,10 0-36 15,-10 0 15-15,11 0-142 0,-11 0-115 16,8 0 11-16,0 0 55 0,9-13 6 0,-12 7 36 15,2 3 6-15</inkml:trace>
  <inkml:trace contextRef="#ctx0" brushRef="#br0" timeOffset="12748">6196 936 646 0,'-1'0'218'0,"-2"0"-22"0,3-1-38 0,0 1-18 0,0 0-14 16,-1 0-2-16,1 0-25 0,0 0-3 0,-1 0-13 0,1 0-11 0,0 0-16 15,1 1 15-15,0-2-17 0,-1 2-2 16,8-2 5-16,-6 1-22 0,1 0-7 0,2 0 5 16,-1-2-3-16,3 2-1 0,0 0 1 15,-2-1-4-15,4 2-1 0,0-1 0 0,-1 0-9 16,-8 0 9-16,9 0-6 0,2 0-7 0,-4 0 2 16,4 0 3-16,-3 0 0 0,0 0-2 15,1 0-10-15,-1 0 0 0,-8 0 9 0,13 0-12 16,-4 0 16-16,-9 0-14 0,11 0 12 15,-3 0-2-15,-8 0 2 0,8 0-10 0,-8 0 6 16,23-13-7-16,-19 13 2 0,-1 0-15 0,-3 0 12 16,0 0-5-16,0 0-50 0,11 0-36 15,-11 0 9-15,9 0-154 0,-9 0-169 0,0 0 59 16,8 0 26-16,-8 0-5 0,0 0 32 16,8 0 46-16</inkml:trace>
  <inkml:trace contextRef="#ctx0" brushRef="#br0" timeOffset="13171">6579 760 350 0,'2'-3'246'0,"-1"-1"-36"0,-1 4-33 0,0-2-17 0,0 2-33 0,0-1-21 0,0 1-3 0,0-3-9 16,0 3-19-16,0 0 18 0,1 0-41 16,3 0 13-16,-4 0-6 0,2 3-23 0,2-2 15 15,-4 1-21-15,1 2 8 0,-1-3-5 0,2 2 0 16,0 2-14-16,0-2 7 0,2 4 4 15,-3-2-6-15,-1-1 3 0,4 5 3 0,-4-4-3 16,3 4-14-16,1-2 8 0,-3 3 3 0,3-3 5 16,-2 0-10-16,4 13 2 15,-2-7 3-15,0 1-4 0,-1-5 1 0,3 3-7 0,-6-6 1 16,2 3-8-16,0-1 5 0,0 0-16 16,1-2 14-16,0 1-13 0,-2 1-38 0,0 0-34 15,2-2 8-15,0-2-154 0,-3 3-159 0,4-4 50 16,-4 2 23-16,1-2-5 0,1-1 3 0</inkml:trace>
  <inkml:trace contextRef="#ctx0" brushRef="#br0" timeOffset="13547">6916 677 595 0,'0'-1'151'0,"0"1"-12"0,3-2-17 0,0 2-34 0,-1 0-8 0,2 0 26 15,-1 2-30-15,0-1-22 0,1 1 9 0,0 1-31 16,0 2 26-16,3 2-27 0,-2-2 29 15,7 10-10-15,-4-2-7 0,2 1 12 16,-3-2-5-16,1 4 10 0,1 0-9 0,-1 3-4 16,2-1-14-16,2-2 28 0,-12 1-18 0,7 0-3 15,-2-2 5-15,-3 1-12 0,-1 0-11 16,3 5-1-16,-4-2 9 0,0-5-4 0,0-14 0 16,0 21-2-16,0-4-27 0,-18 25-43 0,5-17 5 15,-2-6-193-15,0-6-131 0,-2 8 24 16,-4-4 23-16,1-4 27 0,0 0-11 0</inkml:trace>
  <inkml:trace contextRef="#ctx0" brushRef="#br0" timeOffset="14486">5061 667 394 0,'0'0'145'0,"0"0"9"0,0 0-18 0,0 0-8 0,19-17 5 0,-19 17-9 0,0 0-7 0,0 0-27 16,0 0 17-16,0 0-38 0,0 0-6 15,0 0 24-15,0 0-16 0,18-34-19 0,-20 31-17 16,-2 3 4-16,2-1 14 0,-2-1 0 15,1 2-8-15,-3-1-7 0,1 1 3 0,0 0-9 16,-2 0-8-16,-3 1-11 0,2 1-6 16,-11 8 12-16,-2 0-3 0,2 0 11 0,0 0-14 15,0 5-8-15,-3-1 20 0,5 2-13 0,-1-1 3 16,5 1-1-16,-5 3-8 0,6 0 17 16,1-2-1-16,-1 4-10 0,4-3 8 0,2-1 1 15,1-1-7-15,-1 1 1 0,4 0-6 0,2-4 4 16,-3-2-3-16,3-11 5 15,0 12-3-15,0 3 2 0,23 22-8 0,-14-19 2 16,4 0-3-16,2-1-4 0,3-3 0 0,0 1-8 16,5-2-26-16,5-1-49 0,2-1 7 0,0-2-147 15,2-3-148-15,10 2 26 0,-1-6-8 0,-3 3 41 16,11-4 34-16</inkml:trace>
  <inkml:trace contextRef="#ctx0" brushRef="#br0" timeOffset="15674">7436 650 446 0,'0'0'177'0,"0"0"-25"0,0 0 6 0,0 0-38 0,0 0 2 0,0 0 2 16,19 0-12-16,-19 0-9 0,0 0-4 0,0 0-22 15,0 0 12-15,0 0-8 0,0 0-12 16,0 0-2-16,0 0-3 0,0 0-14 0,0 0-2 16,0 0-13-16,0 0 6 0,0 0 4 0,0 0-29 15,0 0 8-15,0 0-10 0,-10-18 2 16,5 19 11-16,-5 1-7 0,1 0-5 0,-2-2-7 16,-13 9 12-16,9-3-18 0,-7 2 12 15,5-1-7-15,0 3 7 0,4-3 0 0,-3 3-6 16,3-2 4-16,5-1-22 0,-1-1 18 15,2 0-5-15,2 0 9 0,-1-2-10 0,4 2 3 16,-3-3-18-16,3 2 11 0,-2 0 0 16,2-2 6-16,0 1-13 0,0-1 3 0,2 1 21 15,-2-2-8-15,2-2-12 0,0 0-3 0,0 0 16 16,0 0 0-16,0 10-6 0,19 3 9 16,-14-10-7-16,0 1-1 0,2-1 4 0,0 0-19 15,1-1 19-15,12 5-1 0,-5-3-1 0,7 3-4 16,-10-2 5-16,0-4-13 0,-2 3 1 15,-2-3 6-15,1 2-7 0,1-1-7 0,-5 1 18 16,1-3-2-16,0 2-11 0,0 0 13 0,0-1-8 16,-3 1 7-16,3 1-1 0,-1-1 11 15,2 0-14-15,-3 1 2 0,1-2-1 0,1 2-4 16,-2 0 0-16,0-2 6 0,0 2 0 0,-3 0 13 16,2 1-11-16,0-2-3 0,-3 4-8 15,0-3 3-15,0-3 8 0,0 0-1 0,0 0 1 16,0 10 7-16,-13 5 2 0,-3-4-5 0,3 2 11 15,-5-5-1-15,5-1 7 0,2-1 3 16,-1-2-7-16,-7 2-4 0,4-3 3 16,3 0-6-16,1-3-4 0,1 3 11 0,3-2-8 15,-1 1 2-15,2-2-11 0,0 3 10 0,-1-1-6 16,5-2-4-16,-4 0-3 0,2 2 12 0,-1-1-11 16,2-1 0-16,-1 0-7 0,4 0-38 15,0 0-25-15,0 0-33 0,0 0 10 0,0 0-230 16,0 0-52-16,-11-14 33 0,14 14-8 0,0-4 12 15,1 1 53-15</inkml:trace>
  <inkml:trace contextRef="#ctx0" brushRef="#br0" timeOffset="16330">7632 893 564 0,'3'0'212'0,"-1"-2"-24"0,5 2-24 0,-4-2-32 0,1 0-6 0,1 1-15 0,-2 1-21 0,2-2 7 15,1 2-16-15,1 0-7 0,-2 0-24 0,5 0-1 16,-10 0-4-16,0 0-15 0,12 0 3 16,-4 0 7-16,-8 0 10 0,11 0-5 0,-11 0-20 15,20 13-4-15,-15-10-19 0,-1-1 24 0,2 3-8 16,-3 0 0-16,1-1-4 0,-3 5-8 0,0-4 18 16,-2 3-11-16,1-2 18 0,0-6 0 15,0 13 11-15,-23 14-24 0,11-11 16 0,4-1-3 16,-9-2-2-16,5 0-2 0,-1-1 11 15,2-6-9-15,3-1-3 0,-2 2-7 0,5-3-4 16,1 2 12-16,-2-5 1 0,4 2-12 0,-1 0 6 16,-1 1-8-16,3-2 6 0,-4 1-15 0,3-2 11 15,-2 3 0-15,2-2-12 0,2-2 7 16,0 0-1-16,0 0-8 0,0 0 3 0,-4 3 3 16,7-2 5-16,0-1-13 0,1 0 8 15,3 0-2-15,-1-1-1 0,5 1-11 0,12-3 6 16,-13 3 3-16,23-14-5 0,-12 9 13 0,3 2-2 15,-9-2-5-15,0 2-5 0,0-2 7 16,5 1-1-16,-6 0 4 0,0 2 2 0,-1 1-3 16,-3-3-6-16,-1 4-8 0,-1 0 12 0,1-3-3 15,-3 2-11-15,0-1 16 0,0-1-7 16,-1 3-8-16,-2-1 3 0,2 0 9 0,-1-3 0 16,-1 4-11-16,1 0 1 0,-1-1 12 15,1 1-6-15,0-2-5 0,-3 2 2 0,3-2-7 16,-2 1-11-16,0 1-18 0,2-2-31 0,-4 1-56 15,0-1 11-15,0 2-192 0,0 0-72 16,0 0 23-16,0 0 12 0,-12-8 46 0,6 5-1 16,1 1 13-16</inkml:trace>
  <inkml:trace contextRef="#ctx0" brushRef="#br0" timeOffset="17097">7520 517 363 0,'-2'-2'198'0,"2"-2"-33"0,0 1 0 0,0 0-21 0,2-3-43 0,2 1 3 0,-2 2 0 0,4 0-13 0,-1-1-31 15,2 1-16-15,2 0 33 0,-2-2-11 16,12 0 2-16,-3-1-10 0,-1 4-21 0,7-2 9 16,-8 3 2-16,-1-3-15 0,2 4-7 0,-6 0 4 15,2 0-28-15,-11 0 21 0,10 0-13 16,-10 0 13-16,12 0 6 0,-4 0-19 0,8 17-16 15,-10-12 30-15,0 1-4 0,-6 1 6 16,3-1 1-16,0 3 12 0,-2-1-11 0,1 0 8 16,-2 2-11-16,0-2-5 0,2-1-7 0,-2-1 5 15,0 2 11-15,0-1-8 0,0 0 3 0,0-7-18 16,0 0 3-16,0 8-3 0,0-8 6 0,0 0 9 16,0 9-3-16,0-9 10 0,0 9-14 15,0-9 19-15,0 0-9 0,0 8-1 16,0-8-1-16,0 0-13 0,0 0 13 0,10 12-12 15,-6-12-1-15,1-3 2 0,1 0 1 0,-1 0 0 16,-1 0-13-16,4-1 7 0,11-4 1 0,-5-3-1 16,2 0 5-16,-3 0-11 0,5-2 1 15,-2 2 8-15,-6 1-8 0,-1 2-1 0,6-4-6 16,-5 5 14-16,-2-2-12 0,-2 3-6 16,4 1 0-16,-7-2 8 0,5 1 5 0,-6 1 3 15,2 1-8-15,2-1 2 0,-3 2 2 16,1 0-2-16,-2 0-1 0,2 0 2 0,2 1-6 0,-6 0 4 15,5-1-2-15,-3-1-18 0,-1 2 2 16,2 1-34-16,-3 1 7 0,0 0-229 0,1-1-131 16,-5 1 56-16,1 0 28 0,-2 1 23 0,-2-1 30 15,-2 3 7-15</inkml:trace>
  <inkml:trace contextRef="#ctx0" brushRef="#br0" timeOffset="19935">1045 1413 325 0,'0'0'148'0,"0"0"-35"0,0 0 0 0,0 0-31 0,0 0-6 0,0 0-12 0,25 3 12 0,-20-1-6 0,2-1 9 15,-2-1-7-15,2 0-12 0,0 2-24 16,0-1 24-16,-1 1-5 0,-6-2 4 0,11 0-22 15,-1 0-11-15,-1 0 24 0,2 0-37 16,-1 0 11-16,8 0 20 0,1 0-6 0,-1 0-5 16,0 0-19-16,-5 0 11 0,1 0 13 0,-2 0-15 15,1 0-21-15,0 0-2 0,3 0 21 16,1 0 6-16,24-9-4 0,-15 5 1 16,-6 3-10-16,-5-1-4 0,0 2 18 0,0-2-37 15,-3 2 24-15,15-4-9 0,-3 3 3 0,1-2 7 16,-5 3-5-16,-3-2-14 0,-3 2 28 0,9-2 2 15,-1-2-16-15,-5 2-9 0,-2 1 6 16,-1-1-5-16,-1 2 5 0,-1-1-2 0,0 1 17 16,13-4-21-16,-5 1 3 0,2 3-14 0,-7-2 18 15,0 2-4-15,5-5-8 0,-3 5 4 16,1 0-13-16,-3 0 23 0,8-5-22 0,-4 5 13 16,1 0 17-16,-5-1-8 0,8-1-6 0,-4 0 7 15,-1 2 4-15,-2-1-10 0,-3 1 0 16,0-2 4-16,-3 2 9 0,1-2-23 0,14-1 19 15,-8 3-14-15,-2 0-3 0,0-1-13 16,9 1 20-16,-5-2-5 0,-1 2 15 0,-6 0-32 16,0-2 12-16,-4 2-9 0,2-1 11 0,-1 1 9 15,1 0 7-15,0-2-15 0,0 2-2 16,5 0 26-16,0 0-23 0,0 0 0 0,2 0 15 16,-3 0 2-16,-1 0-16 0,5 0-8 0,-1 0-1 15,1 0 12-15,-4 0-4 0,-2 0-4 16,0 0 11-16,-1 0-4 0,0 0-2 0,-1 0-18 15,-3 0 12-15,3 0 11 0,-2 0-4 16,1 0 7-16,1 0 3 0,0 0-8 0,-1 0 11 16,1 0-8-16,0 0-19 0,1 0 13 0,6 0-18 15,2 0 23-15,-1 0-15 0,-2 0 16 16,-2 0-6-16,-1 0 14 0,1 0-1 0,-5 0-34 16,3 0 19-16,-1 0-4 0,8 0 18 0,3 0 5 15,-2 0-17-15,-4 0-11 0,2 0 11 16,-5 0 2-16,1 0 0 0,-2 0-1 0,-1 0-3 15,1 0 5-15,-1 0-10 0,0 0 11 16,8 0-21-16,-2 0 21 0,2 0-6 0,-1 0 4 16,-3 0 1-16,5 0-2 0,-1 0-1 0,-4 0-1 15,0 0 5-15,0 0-1 0,-3 0-12 0,-1 0 4 16,-1 0 9-16,3 0-6 0,-5 0-14 0,9 0 18 16,4 0 1-16,-5 0-4 0,-1 0-1 15,0 0 0-15,-1 0 7 0,-1 0 1 0,-1 0-3 16,-1 0-3-16,9 0 4 0,-2 0-23 15,-1 0 18-15,2 0-15 0,-5 0 25 0,7 0 8 16,0 0-15-16,-3 0-4 0,0 0 7 0,-2 0-5 16,3 0-2-16,0 0-13 0,1 0 19 0,-5 0-1 15,0 0 3-15,-1 0-7 0,-2 0-16 16,0 0 17-16,11-8 0 0,-23 8-7 0,10 0 25 16,7 0-28-16,3 0 17 0,-1 0-6 15,-4 0 5-15,0 0 3 0,-1 0-9 0,3 0 3 16,6 0 1-16,-4 0-18 0,0 0 18 0,-3 0-7 15,-2 0 14-15,2 0-9 0,3 0-5 0,0 0 3 16,0 0-13-16,-1 0 19 0,-1 0-8 0,-5 0 8 16,2 0-24-16,-2 0 23 0,0 0-4 15,6 0 13-15,2 0-10 0,-1 0 0 0,-4 0 2 16,1 0-8-16,-4 0-2 0,2 0 0 16,-2 0 2-16,-1 0 17 0,7 0-4 0,6 0-21 15,-1 0 11-15,-4 0 4 0,0-9 5 0,-2 9-2 16,-2 0-32-16,0 0 16 0,-3 0 14 15,0 0-8-15,-1 0-16 0,7 0 32 0,2 0-14 16,3 0 5-16,3 0-6 0,-3 0-9 16,-6 0 11-16,2 0-6 0,-1 0 7 0,4 0 9 15,-2 0-11-15,4 0-10 0,3 0-3 0,0 0 13 16,3 0 5-16,-1 0-7 0,-1 0 3 16,-1 0 6-16,33 3-5 0,-27-3-7 0,-3 3 11 15,3-3 1-15,-2 3-4 0,3-3 1 0,-2 0 6 16,2 0-6-16,-21 0-4 0,12 0-8 15,2 0 21-15,0 0-8 0,3 0-13 0,1 0 25 16,-1 0-4-16,-2 0 11 0,0 0-13 16,-1 0 19-16,3 0-3 0,-1 0-10 0,-1 0-11 15,-1 0 17-15,0 0-2 0,0 0-13 0,2-9 14 16,-4 9-9-16,31-13 3 0,-28 9-23 0,-2 0 16 16,6 2 1-16,-5 2-2 0,2-1-12 15,-3-2 12-15,2 3 1 0,-2-2 3 0,2 1-10 16,-2-1 12-16,1 0-5 0,-3-1 2 0,3 1 5 15,-1 1-14-15,1-2 2 0,0 1 6 16,-1-1-5-16,-2 3-3 0,2-3-8 0,1-2 1 16,-3 4 10-16,6 0-7 0,-4-1 6 0,2 0 8 15,2-3-9-15,-4 1 7 0,-1 4-18 16,8 0 7-16,-7 0 3 0,3-2-2 0,0 0 9 16,5-1-7-16,-5 3-9 0,-14 0-1 0,10 0 4 15,4 0-2-15,4 0 11 0,3 0-17 16,0 0 26-16,0 0-22 0,1 0 12 0,2 0-5 15,-1 0 7-15,-2 0-3 0,1 0 0 0,2 0-2 16,-5 0 4-16,4 0 4 0,-6 0-4 0,5 0 6 16,-1 0-14-16,1 0 9 0,2 0-10 15,-4 0 19-15,4 0-1 0,1 0-7 0,-4 0-9 16,1 0 15-16,-2 0 13 0,-4 0-1 16,-1 0-10-16,0 0 17 0,-5 0-8 0,-2 0-2 15,14-14 6-15,-26 13-10 0,1 0 0 16,-4-1-10-16,-3 0 5 0,1 2-2 0,-1-3 2 15,1 3 4-15,-1-1-5 0,-2 1-5 16,1-2 0-16,-1 2 13 0,-3 0-21 16,0 0 6-16,0 0-1 0,0 0-2 0,9 0-4 15,-9 0 6-15,0 0 5 0,0 0-13 0,8 0 19 16,-8 0-11-16,0 0 4 0,0 0 1 0,0 0 4 16,0 0-16-16,10 0 10 0,-10 0 2 0,0 0-10 15,0 0-8-15,0 0-17 0,12-8-30 16,-16 8-83-16,-2-2 13 0,-1 2-281 15,-3 0 19-15,-17 0 50 0,12 0 14 0,-10 0 32 0,-31-8-22 16,38 8 46-16</inkml:trace>
  <inkml:trace contextRef="#ctx0" brushRef="#br0" timeOffset="21373">2974 1717 299 0,'0'0'275'0,"0"0"-40"0,0 0-13 0,0 0-44 0,0 0-11 0,0-18-35 0,0 18 6 0,0 0-14 0,0 0-22 0,-30-28-16 15,31 25 1-15,-1 0-17 0,1-1-10 16,4 0 6-16,-3 1-12 0,1-3-16 0,0 3 7 15,2 0-16-15,-1 0 5 0,2 0 3 0,-4 0-10 16,5-2-7-16,-2 4 4 0,1-2 1 16,3 1-10-16,-2-1 5 0,0 0-7 0,1 3-11 15,1-2-5-15,0 1 15 0,0-1-3 16,-2 2-1-16,1 0-3 0,-8 0 0 0,0 0 2 16,12 0-11-16,-1 0 18 0,5 0-19 0,18 19 11 15,-23-12-6-15,6 4 7 16,0-1-1-16,-9 0 1 0,3-1 4 0,-3-2 3 0,0 2-12 15,-4-3 7-15,1 3 10 0,-1-3-3 0,2 14-10 16,-1-6 17-16,-2-5-14 0,0 0 5 16,-2 0-3-16,0-3 7 0,-1-1 1 0,2 0-2 15,-2 0-7-15,0 0 5 0,0-1-4 16,2 0 4-16,-2-4 6 0,0 0-3 0,0 0-13 16,0 0 10-16,0 0-4 0,0 8 17 0,0-8-12 15,0 0-2-15,0 0 13 0,0 9-12 16,0-9 3-16,0 0 12 0,0 0 2 0,0 0-3 15,0 0 8-15,0 0-20 0,6 11 22 0,-6-15-8 16,0 3-16-16,1-2 6 0,-1 0-19 16,1-3 18-16,1 0-13 0,2 1 11 0,-4-3-21 15,4 3 16-15,-3-3-7 0,11-8-6 16,-5-3 19-16,0 7-21 0,4 2 7 0,-6 0 4 16,7-3-8-16,-5 1 5 0,4-3 1 0,-3 7-9 15,2-1-2-15,-2 2-3 0,2-2 18 16,3 2 3-16,0 0-6 0,-2 0-13 0,1 2 2 15,-6-1-8-15,0 4 20 0,0-1-2 16,-1 2-16-16,2-2 2 0,-2 1-3 0,2 2 4 16,-1-2 4-16,0 2 8 0,0 0-16 15,-6 0 11-15,0 0 6 0,11 0-13 16,-11 0 9-16,8 0-9 0,9 14-4 0,-13-9 6 0,0 0-1 16,0 1 9-16,0-2 10 0,-2 3-21 15,1-1 2-15,1 2 8 0,-3-1 6 0,3 1-21 16,-4 0 3-16,4-2 22 0,-1 15-22 15,2-8 2-15,-5-2 9 0,0 1-2 0,4-4 4 16,-4-1-41-16,0 0-18 0,0 0-12 0,0-2-28 16,0-1-7-16,2 2 11 0,-2-2-104 0,0 0-39 15,0-4-99-15,0 0-33 0,0 0 20 16,0 0 24-16,0 6 48 0,0-7-6 0</inkml:trace>
  <inkml:trace contextRef="#ctx0" brushRef="#br0" timeOffset="21639">3757 1683 474 0,'1'4'139'0,"3"2"-20"0,0-1-11 0,-1 0 1 0,-2 3 30 0,10 4-39 0,-5 1 6 0,-1-1-5 0,0-1-8 15,-2-2-5-15,0-1-2 0,-2 1 7 16,1-2-15-16,-1 0-5 0,3 2-8 0,-3-1-10 16,2-2 6-16,-2 1-21 0,1 1-12 15,3-2 6-15,-5 1-5 0,4 2-11 0,-2-1 1 16,2-4-14-16,-3 5-24 0,10 5 3 0,-4-4-99 16,-2-4-90-16,-1 0-159 0,2-3 38 15,2-3 18-15,-2 0 14 0</inkml:trace>
  <inkml:trace contextRef="#ctx0" brushRef="#br0" timeOffset="22014">4262 1452 345 0,'0'0'135'0,"0"2"12"0,1 1-52 16,2 0-16-16,-3 1 11 0,2-1 1 0,-2 3 29 0,2 1-24 0,0-2-8 0,0 5-27 15,3 10 12-15,1-6-11 0,-5 0 18 16,-1-1-16-16,4 1-2 0,-1 6-12 0,1-5 22 15,-3 6-4-15,3-5-11 0,-4-1 4 16,0-1-6-16,0-4-13 0,2 2 6 16,-2-2-7-16,0-2-27 0,1 2 14 0,-1-2 3 0,3 0 2 15,-3 0-13-15,1 0-5 0,0 1-34 16,-1-3-39-16,0 1 7 0,2-1-104 0,-2-1-75 16,0-5-96-16,0 0 2 0,0 0 9 15,0 0-4-15</inkml:trace>
  <inkml:trace contextRef="#ctx0" brushRef="#br0" timeOffset="22296">4172 1696 602 0,'-2'-3'179'0,"-2"3"-7"0,-1 0-27 0,4-2-21 0,-2 2-25 0,-1-1-16 0,4 1 3 16,-1-3 1-16,-2 3-18 0,3 0-18 16,3 0 10-16,-3 0 13 0,1 0-9 0,3 0 5 15,-1 0 2-15,-2 0-13 0,4 0-2 0,0 0-3 16,2 0-15-16,2 0 4 0,-1 0-17 16,0 0 6-16,5 0 1 0,-13 0 1 0,17 0-13 15,6 0-59-15,0 0-31 0,6 0 8 0,-2 0-234 16,24-16-63-16,-31 12 31 0,3-2 29 0,-2 0 14 15,0-2-37-15</inkml:trace>
  <inkml:trace contextRef="#ctx0" brushRef="#br0" timeOffset="22892">4597 1582 325 0,'3'1'139'0,"1"-1"-29"0,0 2 20 0,3-1 5 0,-6 3-31 0,6-2-20 0,0 3 37 0,-1-1-30 0,11 8-23 16,-1-1 20-16,-3 2-5 0,-2-3 6 16,-3 0-22-16,4 4-5 0,-2 2 12 0,-3-5-4 15,-1 0-19-15,-1-3-6 0,3 9-1 16,-2-6-10-16,-3-1 24 0,0 0-11 0,2-2-3 15,-3-2-2-15,0 3-10 0,1-5 1 0,-3 2-18 16,4 1 7-16,-3-3-4 0,1-1 10 16,-2 2-5-16,3-4-12 0,-3 3 20 15,0-4-13-15,0 0-2 0,0 0 10 0,0 0-12 16,0 0 11-16,0 9 19 0,0-9-23 0,0 0 15 16,0 0-13-16,4 11 7 0,-4-13-14 0,2 2 11 15,0-5-3-15,-1 1-5 0,2-1-9 0,-1-1 7 16,-2 0-6-16,11-10-7 0,-4 3 14 15,-3 0-18-15,1 3 9 0,4-7 0 0,-3 6 6 16,4-4-4-16,-3 4-5 0,-1 2-3 16,1 0 2-16,5-4-8 0,0 3 6 0,-6 0 2 15,1 1 2-15,-1 5-12 0,5-12 12 16,0 10-5-16,-3 0 7 0,-2 0-15 0,0 1 12 16,0 1-3-16,-1-1 0 0,5 3 5 0,-4-1-2 15,0 2-6-15,-3-1-3 0,3-1 6 16,0 1-2-16,-1 1-7 0,1-1 12 0,-6 2-10 15,0 0 1-15,0 0-2 0,6 0 7 0,-6 0-3 16,11 0-2-16,1 16 2 0,-9-11-3 16,0 1 2-16,-1 1-2 0,2 1 0 0,3 12 0 15,-3-4 3-15,-1 7 5 0,-3-8-6 0,3-2-45 16,-1-1-33-16,-2-12-32 0,0 10 11 16,0 0-187-16,0-3-84 0,0-7 19 0,0 9 26 15,0 0 32-15,0-9 9 0</inkml:trace>
  <inkml:trace contextRef="#ctx0" brushRef="#br0" timeOffset="23392">5180 1745 448 0,'2'-1'152'0,"2"1"-28"0,-2-2-27 0,2 1 3 0,2 1 0 0,-3 0-23 0,2 0 5 0,2 0-44 0,-3 0 24 16,1 1-24-16,1 1 34 0,-4-1-37 16,4 1 29-16,1 1-7 0,-3 0 21 0,-2 1-21 15,4 2 5-15,-4-1 12 0,1 2-26 16,1-3-2-16,-1 3 6 0,-3 2-8 0,0-3 13 16,0-6-21-16,0 0 11 0,0 11-8 0,0-3-8 15,0 1 0-15,-12 5-13 16,0 3-5-16,5-6 11 0,1-1 2 0,1-4-7 0,2 1 17 15,-2-4-8-15,3 3-1 0,0-5-30 0,-1 2 20 16,-1 0-6-16,4 0 9 0,-1 1-11 16,-1-2 7-16,2-2 1 0,-2 3-3 0,2-1 12 15,-2 0-1-15,1-1-10 0,1 1 6 0,0-1 2 16,-3 2 0-16,6-4-3 0,0 1-4 16,-1 1-3-16,1-2-10 0,4 1 7 0,-2-2-5 15,1 1-2-15,0-1-2 0,0 1 9 16,3-1-5-16,1 0 3 0,-5-1 5 0,7 3-8 15,-5 0 2-15,3-2-6 0,-2 2 9 0,-3-1-10 16,-5 1 5-16,11 0-8 0,-3 0-1 16,-8 0 2-16,12 0 15 0,-4 0-13 0,-8 0-13 15,10 0-57-15,7-13-12 0,-6 10 9 0,-5 2-158 16,-1-1-121-16,2-2-9 0,0 0-1 16,-2 1 53-16,2-3 27 0,6-4-1 0</inkml:trace>
  <inkml:trace contextRef="#ctx0" brushRef="#br0" timeOffset="23721">5567 1704 310 0,'0'-1'251'0,"0"1"-28"0,-2 0-48 0,2 0-14 0,0-2-16 0,0 2-7 0,2 0-11 16,-2 0-15-16,4 0 12 0,-2 0-17 15,4 0-9-15,-2 0-18 0,-2 2 8 0,5-2-15 16,-3 0 1-16,1 0-8 0,2 0-8 16,0 0-7-16,-1 0 0 0,4 0-4 0,-10 0-12 15,0 0-1-15,11 0 1 0,-3 0-11 0,0 0 2 16,-8 0-4-16,12 0-1 0,-2 0-9 15,-2 0-5-15,-8 0-30 0,12 0-42 0,-3 0-48 16,-9 0 8-16,11 0-230 0,-1 0-35 0,-10 0 47 16,12 0 23-16,5-16 10 0,-10 13-41 0</inkml:trace>
  <inkml:trace contextRef="#ctx0" brushRef="#br0" timeOffset="24424">5915 1570 353 0,'-1'-1'239'15,"1"-1"-35"-15,0 0-29 0,0-1-31 0,2 3-9 0,1-2-5 0,-2 1-38 0,3-2 6 0,-2 3-18 0,1-3-6 16,1 0-3-16,1 2-8 0,2-1-19 16,-2 1 2-16,2-2 1 0,-2 3 2 0,3 0-15 15,-2-1 3-15,3 1-7 0,-2 0-3 16,1 0-8-16,0 0-3 0,-4 0 0 0,-4 0 0 16,0 0-12-16,13 0 14 0,-4 0 4 0,-9 0-16 15,23 14 7-15,-9-1-2 0,-6-6-5 16,1 3 10-16,-1 7 7 0,-2-4 1 0,-4-3-2 15,0 1-2-15,-2-11 2 0,0 10 7 16,0 0-1-16,0 6 7 0,-22 19-2 0,9-20-2 16,2 3 5-16,-3-2 4 0,-3 0-11 0,4-3-7 15,5-4 6-15,-4-3 1 0,4 2-7 16,0-1-7-16,1-3 8 0,2-2-13 0,-1 3 5 16,2-3 5-16,2 1 2 0,-2-2 0 15,-2 3-8-15,5-2-8 0,-2-1 10 0,-1 2-4 16,4 0 5-16,-4-1 14 0,3 0-12 0,-3 0 0 15,4-1 4-15,-2-1-3 0,1 1-4 0,-1-1 12 16,0 2 3-16,2-2-19 0,4 0 2 16,-1 0-11-16,2-2 8 0,3 2 0 0,0 0 15 15,0-1-12-15,18-4 0 0,-14 5 3 16,30-5-6-16,-13 1-11 0,-1-3-1 0,-2 4 1 16,3 0 4-16,1-1 7 0,0-2-11 0,-3 1-7 15,-3 2 14-15,-2-4-6 0,4 5 13 16,-2-2-10-16,-6 0-6 0,-3 2 6 0,6-5 21 15,-6 4 14-15,0 2-18 0,-3-2 4 16,-4 1 0-16,0 1-12 0,0-2 5 0,-1 2 14 16,4 1-14-16,-8-2 1 0,4 2 0 0,-2 0-1 15,0-1-10-15,1 1 19 0,-2 0-26 0,3-2 10 16,-2 2-11-16,-2-1-25 0,-3 1-49 16,0 0-58-16,0 0 13 0,5 0-251 0,-9-3-42 15,0 3 23-15,0-2 29 0,-3 0-14 0,2-1 65 16,-1 1 18-16,1-3 21 0</inkml:trace>
  <inkml:trace contextRef="#ctx0" brushRef="#br0" timeOffset="27149">3875 229 442 0,'0'0'132'0,"0"0"16"0,0 0-8 0,0 0-5 0,-18 0-38 0,18 0 10 0,0 0 6 0,0 0-16 0,0 0-18 0,0 0 11 16,0 0-29-16,0 0 15 0,0 0-18 0,0 0 4 15,0 0-10-15,0 0 7 0,0 0-17 0,0 0 10 16,0 0-7-16,0 0-17 0,0 0-10 15,0 0 13-15,0 0 6 0,0 0-12 0,0 0 1 16,0 0-8-16,0 0 1 0,0 0-7 16,0 0-2-1,0 0 10-15,14-3-3 0,-6 1-25 0,0 0 32 0,0 2-10 0,4-1-5 0,-4 1 12 16,15-5-6-16,-4 3-5 0,3-1-1 0,-3 0 10 16,-2 1-10-16,-3 1-15 0,-2-4-4 15,3 5 9-15,9-1 3 0,-3 0-11 0,2-3-3 16,1 3 17-16,-5-1-7 0,5 1 9 15,-3-1-17-15,3-3 6 0,-5 2 16 0,4 0-4 16,-4 1-5-16,-4 1-9 0,1-1 16 0,8 0-10 16,1-1 2-16,-4-2 3 0,-3 3-3 15,2-3 1-15,-2 4-3 0,5-2 5 0,-3 0 3 16,3 3 7-16,-5-4-22 0,5 1-5 0,-3 1 8 16,4-2 8-16,-1 1-6 0,0 3 4 15,3-5 6-15,-2 2-4 0,3 0-1 0,-5-4-10 16,-4 7 16-16,1 0-20 0,4-4 5 0,-14 4 7 31,6 0-3-31,7 0-3 0,-3 0 8 0,-1 0 4 0,0 0 11 0,5 0-30 0,0-9 14 16,-3 9 6-16,26-11-8 0,-20 8 2 0,2 3 4 15,-7-3-9-15,3 2 7 0,0 0-27 16,-1-3 26-16,-4 4 5 0,-2-1-4 0,8-3-13 31,-7 4 3-31,0-1 5 0,-5-2 5 0,11 2 4 0,2-2-10 0,-7 1-1 0,-5 1 5 16,7-2 0-16,-6 1-12 0,1 1-6 0,-3-1 28 15,-1 1-8-15,-12 1-11 0,20 0 11 16,0 0 5-16,2 0-9 0,-4 0-12 16,0 0 17-16,7 0-4 0,-2 0-7 0,-2 0 14 15,-2 0 1-15,-1 0-1 0,-3 0 6 0,5 0-6 16,-1-10 13-16,0 10-23 0,0 0 2 16,0 0 9-16,-1 0 0 0,-4 0 3 0,0 0-12 15,-2 0 11-15,7 0 2 0,0 0-4 0,-1 0 0 16,5 0-1-16,-4 0 0 0,0 0 2 15,2 0-3-15,-1 0 4 0,-2-10 6 0,2 10-24 16,-1 0 4-16,6 0 12 0,-1 0 7 0,18-14-15 16,-24 12 12-16,-6 2-4 0,3 0-11 0,2 0 11 15,1 0-2-15,1 0 10 0,2 0-4 16,-3 0 9-16,5 0 0 0,-5 0-8 0,0 0-6 16,0 0-6-16,-4 0 18 0,15-9-9 15,-16 9-4-15,-1-2 7 0,-1 2 5 0,-2 0-11 16,7 0-5-16,3 0-3 0,-1 0 10 0,-2 0-9 15,-1 0 12-15,-3 0-5 0,0 0-5 0,0 0 9 16,-1 0-2-16,0 0-7 0,-3 0 0 16,12 0-4-16,-5 0 10 0,2 0-9 15,-3 0 6-15,-1 0-6 0,0 0 6 0,-1 0-6 16,1 0-6-16,-5 0 21 0,3 0-8 0,-1 0-2 16,3 0-12-16,-4 0-2 0,2 0 13 15,6 0-3-15,6 0-6 0,-4 0 13 0,-1 0-9 31,0 0-1-31,-4 0 5 0,1 0 2 0,-3 0 7 0,1 0-14 0,4 0 4 0,8 0 8 16,-4 0-16-16,1 0 10 0,-3 0-6 16,-4 0 15-16,0 0-8 0,-3 0 1 0,0 0 16 15,-1 0-7-15,0 0-5 0,1 0-4 16,-4 0 0-16,3 0 12 0,8 0-11 16,0 0-2-16,0 0 10 0,-3 0-1 0,0 0-8 15,-2 0-8-15,-2 0 7 0,0 0-3 0,-3 0 4 16,4 0-1-16,-5 0-10 0,2 0 20 15,-1 0-19-15,0 0-1 0,3 0-3 0,-4 0 10 16,9 0-1-16,0 0-3 0,-2 0 10 16,0 0-6-16,0 0-4 0,-3 0-5 0,6 0 11 15,-2 0-3-15,22 0-3 0,-15 4 1 16,-6-1 16-16,1-3-5 0,-6 4-1 0,12-2-5 16,-5 0-7-16,-5 0 6 0,1-2-6 0,9 3 14 15,-9-2-15-15,1-1 0 0,-4 2 8 0,-12-2-11 16,14 0 6-16,-3 0 5 0,8 0-9 15,-2 0 17-15,0 0-15 0,-4 0 7 0,-1 0 1 16,0 0-1-16,1 0-13 0,-4 0-1 16,1 0 6-16,10 14 1 0,-11-13 4 0,14 2-6 15,-6-3 10-15,-5 2 5 0,0-2-17 0,0 1 17 16,-4 2-15-16,2-2-1 0,1-1 5 0,-3 0 12 16,-8 0-1-16,8 0-7 0,3 0-7 15,-1 0-1-15,1 0 13 0,-3 0-14 16,9 0-1-16,2 0 17 0,-6 0-1 0,2 0-12 15,-3 0 17-15,-2 0-11 0,-1 0-5 0,-9 0 18 16,12 0-4-16,-5 0 12 0,-7 0-13 0,11 0 1 16,0 0 16-16,-11 0-2 0,9 0 2 15,-9 0-19-15,11 0 31 0,-11 0-22 0,8 0 17 16,-8 0 6-16,10 0 1 0,-10 0-15 31,0 0 0-31,12 0 2 0,-12 0-2 0,0 0 0 0,8 0-2 0,-8 0 11 0,0 0-19 0,0 0 15 16,9 0-26-16,-9 0 2 0,0 0 3 15,0 0 13-15,0 0-4 0,8 0-7 0,-8 0 5 16,0 0-8-16,0 0 5 0,0 0-8 16,0 0 6-16,10 0-19 0,-10 0-30 0,0 0-45 15,7 5-58-15,-7-5 12 0,-10 0-337 0,2 0 29 16,-4 0 9-16,-12-3 71 0,11 3 26 0,-6 0 20 16,-1 0 21-16,5 0 11 0,-8 0 27 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13T00:54:26.06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103 202 293 0,'-4'-3'223'0,"4"2"-27"0,-3-1-24 0,3 2-38 0,-3-1-9 0,2-1-39 0,0 1 4 0,1-2-10 0,1 0-1 16,0 2-12-16,2-1 9 0,0 1-12 0,1-1-13 15,-4 2 2-15,1-4-18 0,3 4-6 16,-2-1 4-16,2-1-4 0,-3 2 11 0,4-1-2 16,2 1-20-16,-4-2-6 0,2 1 13 0,3 1-28 15,-1-4-8-15,0 4 23 0,1 0 2 16,2-1 3-16,-1 1-9 0,13-4 4 0,-5 1-4 15,1 3 14-15,6-4 1 0,-6 4-16 16,-3-2 14-16,9 2 10 0,-2-2-17 0,2 1 20 16,-5 1-22-16,4-6-13 0,-12 6 11 0,2 0 0 15,5 0-7-15,1 0 6 0,0 0-6 16,-3 0 2-16,-2 0-9 0,0 0 12 0,0 0-16 16,-2 0 13-16,6 0-3 0,-1 0 8 15,2 0 2-15,-1 0-1 0,-3 0 2 0,0 0-35 16,-3 0 22-16,0 0 7 0,0 0-10 0,0 0 9 15,6 0-9-15,2 0 9 0,-2 0-7 0,-2 0 0 16,-1 0-17-16,0 0 25 0,-3 0-5 0,0 0-14 16,0 0 31-16,-1 0-15 0,-1 0-10 15,0 0 13-15,8 0-4 0,5 0-1 0,-4 0 7 16,-1 0 0-16,-2 0 0 0,-3 0-7 16,-1 0-3-16,1 0 6 0,-1 0 0 0,0 0 3 15,-1 0-8-15,6 0-21 0,1 0 27 0,-3 0-11 16,-2 0 3-16,2 0 17 0,-2 0-11 15,-3 0-4-15,3 0-18 0,-5 0 36 0,2 0-13 16,1 0 1-16,-3 0-15 0,15 0 4 16,-4 0 8-16,-1 0 3 0,-2 0-7 0,-2 0 10 15,-2 0-10-15,-1 0 14 0,-3 0-12 0,3 0-4 16,-5 0 1-16,5 0 14 0,-3 0-13 0,2 0-10 16,-2 0 15-16,4 0-10 0,-5 0 1 0,2 0 3 15,-1 0-16-15,2 0 24 0,-2 0-17 16,2 0 10-16,-2 0 10 0,2 0-2 0,-1 0-8 15,1 0 7-15,-1 0-11 0,1 0 5 16,0 0 1-16,-1 0 4 0,2 0 8 0,0 0-32 16,7-10 27-16,-1 10-13 0,-2 0-6 0,1 0 17 15,-4 0-16-15,-1 0 27 0,8-11-3 0,-12 11-14 16,0-2 3-16,-1 2 6 0,0 0-14 16,3 0 10-16,-2 0 7 0,1-1-8 0,-8 1-12 15,0 0 23-15,11 0-35 0,0 0 9 16,-2 0 18-16,2 0-8 0,1 0 0 0,-2 0-10 15,-2 0-1-15,3 0 19 0,-3 0 0 0,3 0 4 16,-2 0-10-16,-1 0 2 0,-8 0-5 16,12 0 16-16,-1 0-30 0,7-12 17 0,-11 10-22 15,-1 2 13-15,1 0 3 0,3 0 20 16,-4-1-31-16,3 1 20 0,3-2 10 0,-3 2-35 16,-1-1 26-16,2-1-9 0,-2 2 11 0,-1-1-10 15,2 1-10-15,-1-2 18 0,-2 1-1 0,2 1 2 16,0-3-2-16,-4 2 0 0,4 1-10 0,-5-2-2 15,4 2 17-15,-2-1-4 0,0 1-5 16,-5 0 6-16,0 0-10 0,0 0 2 16,10 0 4-16,-10 0 11 0,8 0-2 0,-8 0 8 15,0 0-19-15,9 0 2 0,-9 0 9 0,0 0-31 16,10 0 17-16,2-13 13 0,-8 13-8 16,-2 0-5-16,3-4 10 0,-4 4 2 0,2 0-13 15,0-2 13-15,-3 1 0 0,4 1 16 16,-4 0-9-16,1-2 3 0,-1 2 6 0,1 0-9 15,2 0 2-15,-1-1-16 0,-1-1 3 16,-1 2-6-16,0-1 10 0,0-2 6 0,3 3-11 16,-3-3 8-16,1 3 2 0,-1-1-5 15,0 1-4-15,0-2 8 0,0 1-3 0,1 1 4 16,-1-2-3-16,2-2 4 0,-2 3-3 0,2 0 2 16,-2-1 8-16,0-2-15 0,0 3 0 15,2-1 3-15,-1 1-12 0,-2 1 15 0,-1-2-11 16,2 1 11-16,-4-1-8 0,4 2-8 15,-1-4 16-15,0 3-11 0,-2 1 4 0,3 0-4 16,-6-2 4-16,5 1-16 0,0-1 11 0,-5-1 8 16,2 3-4-16,-2-2-10 0,0 2 3 0,-1-2 2 15,2 0 2-15,0 2 7 0,-2 0-5 16,0-1-2-16,2 1-10 0,-1-1 12 0,-1 1-6 16,2 0 4-16,-3-3 0 0,8 3-11 15,0 0 18-15,-12 0-7 0,1 0 8 0,0 0-7 16,3 0-2-16,-3 0-2 0,3 0 11 15,-2 0-9-15,-2 0-6 0,4 0-3 0,-1 0 9 16,-3 0-1-16,3 0 0 0,-1 0-12 0,-3 0 14 16,5 0-17-16,-3 0 15 0,1 0 8 15,-8 0 1-15,0 0-9 0,1 0 1 0,2 0-5 16,-1 0 15-16,4 0-11 0,-1 0-7 16,3 0 0-16,0 0 16 0,1 0-5 0,-2 9-8 15,3-9 5-15,-11 10 5 0,8-10-13 0,3 1 10 16,-2-1-15-16,0 2 19 0,0 0-5 0,-13 1-3 15,4-1-7-15,3-1 10 0,2-1-10 0,-1 3 16 16,-3 3-3-16,-8-5-3 0,8-1-2 16,18 0-13-16,-13 0 18 0,1 0-4 0,-2 0-8 15,5 0 3-15,-2 0 7 0,3 0 1 16,-2 0 0-16,-1 0-6 0,3 0 2 0,-1 0 2 16,1 0-6-16,-3 0-5 0,1 0 0 0,1 0 11 15,-2 0 0-15,3 0 3 0,-3 0-4 0,3 0-7 16,-3 0 1-16,2 0 6 0,-1 0 5 15,-1 0-11-15,3 0 7 0,-1 0-5 0,-3 0 5 16,3 0 12-16,-1 0-11 0,0 0-10 0,1 0 8 16,-2 0 1-16,1 0-5 0,1 0 7 15,-2 0 5-15,3 0-10 0,-1 0 5 0,-4 0-2 16,0 0 7-16,-5 0-7 0,1 0-8 0,3 0 6 16,2 0-1-16,1 0 10 0,0 0-12 15,0 0-10-15,3 0 13 0,-1 0 0 0,9 0 6 16,-12 0-4-16,2 0-2 0,-1 0-2 15,11 0-2-15,-12 0 5 0,0 0-1 0,3 0-2 16,0 0 1-16,0 0 2 0,9 0-2 0,-12 0 2 16,4 0-2-16,-3 0-5 31,11 0 7-31,-12 0-1 0,1 0 1 16,11 0-8-16,-10 0-2 0,0 0 8 0,-7-3 4 0,9 1-1 0,3 2 0 0,-7-2-11 0,5 2 10 0,0 0-7 0,0 0 17 15,-1 0-2-15,8 0-8 0,0 0 1 0,-12 0 0 16,4 0-9-16,8 0 8 0,-12 0 1 15,1 0-13-15,3 0 22 0,8 0-4 0,-11 0-7 32,1 0-7-32,10 0 6 0,-12 0-2 0,4 0 5 15,8 0 1-15,-13 0-2 0,2 0-12 16,4 0 5-16,-4 0 17 0,4 0-13 0,7 0-8 16,-14 0 7-16,4 0 13 0,-1 0-7 0,3 0 5 15,8 0-9-15,-12 0 4 0,1 0-6 0,0 0-5 16,3 0 9-16,8 0 4 0,-12 0-14 15,1 0 21-15,11 0-10 0,-12 0-6 0,1 0 4 16,11 0-13-16,-12 0 16 0,1 0 1 16,3 0-8-16,8 0 13 0,-12 0-8 0,2 0-1 15,10 8 4-15,-12-8 6 0,3 0-10 16,9 0 2-16,-27 13 7 0,19-10-8 0,-2-3-4 16,2 1-4-16,-1 1 0 0,0-1 10 0,3-1-1 46,-4 2-11-46,2-2 23 0,1 0-18 16,1 3 2-16,-5-1-11 0,11-2 7 0,-15 0 10 0,0 0-5 0,3 0-7 0,0 0 13 0,1 0 1 0,-8 13-7 0,9-13 2 0,2 2 8 0,2-2-11 16,0 1 3-16,-3-1-4 0,2 0 2 0,1 0 11 15,2 2-10-15,-1-2 10 0,0 1-7 0,-1 2-3 16,-1-3 5-16,2 0-1 0,5 0-7 16,0 0 3-16,0 0 2 0,0 0-7 0,-9 0 3 15,9 0-10-15,-10 0 12 0,10 0-2 16,-12 0 3-16,12 0 0 0,-10 0 3 0,10 0-3 15,-8 0-3-15,8 0-1 0,-9 0 12 16,9 0-9-16,0 0-2 0,0 0-5 0,-10 0 1 16,10 0 8-16,0 0-7 0,-11 0 4 0,11 0 2 15,0 0-10-15,0 0 8 0,0 0 6 0,-9 0 0 16,9 0 0-16,0 0-3 0,0 0 11 16,0 0-11-16,0 0-1 0,0 0-7 0,-9 0 4 15,9 0-2-15,0 0 13 0,0 0-9 16,0 0 2-16,0 0-13 0,0 0 12 0,0 0 4 15,0 0-5-15,-15 9-8 0,12-9 15 0,3 0-4 16,0 0-13-16,0 0 17 0,0 0-15 0,0 1 8 16,-3-1 1-16,6 2-1 0,-3 0-14 0,0-2 16 15,1 1 10-15,1 0-7 0,2 4-4 16,1-2 2-16,1-2 3 0,0 3-7 0,0-1-5 16,0 2-16-16,13 3-12 0,-5-3-46 15,8 6 10-15,2-6-173 0,-6 0-121 0,6 0 19 16,-6-3 26-16,-1-2 14 0,-17 0 23 0,12 0 25 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13T00:54:29.18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304 117 287 0,'0'0'12'0,"0"0"-29"0,0 0 4 0,0 0-10 0</inkml:trace>
  <inkml:trace contextRef="#ctx0" brushRef="#br0" timeOffset="1629">322 101 296 0,'0'0'174'0,"0"0"5"0,0 0-65 0,0 0 16 0,0 0-18 16,0 0-17-16,0 0-23 0,0 0 22 0,0 0-16 0,0 0-22 0,0 0 8 0,0 0-2 16,0 0 33-16,0 0-34 0,0 0 0 15,0 0 11-15,0 0-28 0,0 0 14 47,0 0-13-47,0 0 3 0,0 0-6 0,0 0 0 0,0 0 1 0,0 0-12 0,0 0 5 0,0 0-2 0,0 0-14 0,0 0 15 0,0 0-11 0,0 0-4 16,0-16-1-16,0 16-18 0,0 0 9 0,0 0 2 15,0 0-3-15,0 0 13 0,0 0-26 16,0 0 15-16,0 0-9 0,0 0 15 0,0 0-5 16,0 0 2-16,0 0 8 0,0 0-18 15,0 0 3-15,0-17 2 0,0 17 6 0,0 0-1 16,0 0-29-16,0 0 4 0,0 0 10 0,10-25 18 15,-10 22-15-15,-3 2 13 0,-1-3-11 0,4 4-4 16,-3-3-9-16,0 3 8 0,2-1 0 0,-2-1-4 16,1 0-10-16,0-1 12 0,-2 1-3 15,3 1 12-15,-1 1-1 0,-2-2-2 16,4 1 6-16,-2-3-3 0,-1 4 1 0,0-3-15 16,1 3 14-16,-1 0-14 0,-1-1 19 0,1-1-15 15,-1 2 6-15,1-2 2 0,-1 1 2 16,0 1-1-16,2-3 5 0,-3 3-22 0,3 0 9 15,2 0 13-15,0 0-1 0,0 0-10 0,0 0-8 16,-11 0 16-16,11 0-2 0,-10 0-11 16,10 0 1-16,-6 0 10 0,6 0-4 0,-12 0 3 15,12 0-7-15,-7 0-11 0,7 0 17 16,-11 0 1-16,11 0-16 0,-8 0 12 0,8 0 4 16,-10 0-3-16,10 0-11 0,-9 0 5 15,9 0 12-15,-19 14 0 0,16-12-18 0,-2-1 25 16,-2 1-29-16,2-1 18 0,-1 4-10 0,4-1 1 15,-3-3 21-15,0 0-18 0,-2 5-1 0,5-3 14 16,-1-2 5-16,-4 2-36 0,6 1 28 0,-5-1-18 16,1 0 25-16,4 3-25 0,-3-3-5 15,1 0 26-15,-1 4-5 0,1-4-19 0,-1 1 10 16,0 0-11-16,1-1 23 0,3 2-8 16,-4-1 0-16,3 4 3 0,-3-5 3 0,4 2 7 15,0 0-7-15,-2-4 3 0,2 5-1 0,0-2-18 16,-1 0-1-16,1-4 2 0,0 0 11 15,0 0 1-15,0 8-8 0,0-8 9 0,0 0 5 16,0 10-20-16,0-10 28 0,0 9-21 16,15 7 11-16,-10-12-16 0,-2-1 0 0,0 0 5 15,4 3 8-15,-3-3-2 0,2 1 4 16,0 0-4-16,-2-1-1 0,3 2 7 0,-5-2-6 16,4-1-17-16,0 2 17 0,-1-2 1 15,1 2 1-15,0-3-15 0,-1 3 18 0,1-1-13 16,0-1 12-16,0-1-23 0,0 3 14 15,3-2-12-15,-5 1 25 0,4 0-11 0,-4-2 13 16,4 1-17-16,-4 2 13 0,1-3-3 0,1 2-7 16,1-3 18-16,-5 0-14 0,4 2-4 0,-1 1-20 15,-1-1 25-15,2 0-3 0,-4 0-2 16,5 1 9-16,-3 0 7 0,0-2-16 0,-1 1 4 16,-2-1-22-16,5 1 14 0,-2 0 9 0,-3-2-5 15,3 2 12-15,-1-1-15 0,1 1 2 16,-1-1 0-16,1 1 0 0,0 2 9 0,-2-3-24 15,1 2 30-15,1-1-23 0,-4 2 14 16,4-1-3 0,-2 0 8-16,3-2 0 0,-4 2 1 15,2 1-7-15,0-2-7 0,-1 4-3 0,0-3 17 16,1 1-16-16,-3-1 11 0,5 2 7 0,-5-2-15 16,3 2 5-16,-2 0 12 0,0-1-17 15,1 1-1-15,-2-3-9 0,0 4 19 0,0-6 1 16,0 0 2-16,0 8-27 0,0-8 19 0,0 7 1 15,0-7-12-15,0 0 3 0,0 10 6 16,-19 6 3-16,16-13-3 0,-4 1 7 0,-1 0 9 16,-7 4 4-16,0 0 7 0,3-5-10 15,3 0-19-15,-2-1 24 0,-1 0-10 0,2-1 1 16,-2 0 13-16,4-1-5 0,-3 0-1 16,3 3-15-16,8-3 13 0,-11 0-15 0,0 0 27 15,2 0-14-15,-1 0-5 0,0 0 6 16,2 0-4-16,-2 0-2 0,10 0-1 0,-12 0 5 15,2 0-2-15,10 0-1 0,-10 0 0 0,-1 0-14 16,11 0 22-16,-8 0-4 0,8 0-5 16,-10 0-12-16,10 0 20 0,-9 0-7 0,9 0-1 15,-10 0-4-15,10-10 7 0,-8 10-11 16,8 0-8-16,0 0-14 0,0 0-9 0,-20-15-11 16,16 12-47-16,1 2 8 0,3-3-111 15,0 1-149-15,0 0-24 0,0-3 15 0,3 3 68 16,1 0 0-16,1 0 24 0</inkml:trace>
  <inkml:trace contextRef="#ctx0" brushRef="#br0" timeOffset="2505">499 120 391 0,'0'-1'186'0,"0"1"-57"0,0-2-34 0,0 2 23 0,0 0-32 0,-1 0-6 0,1 0 10 16,0 0-25-16,1-1-2 0,-2 1-37 15,2 1 10-15,-1-1 17 0,0 0-2 0,0 0-5 16,0 0-26-16,0 0 26 0,0 0-12 0,0 0-25 16,0 0-1-16,0 0 9 0,0 0 1 15,0 0 22-15,0 0-59 0,0 0 36 0,0 0-13 16,0 0-6-16,0 0 46 0,0 0-13 0,3 30-12 15,-3-25 9-15,1-2 19 0,-1 3-12 16,2 0 2-16,0 0 2 0,-2 1 1 0,0-7-25 16,0 0 13-16,0 7 14 0,0 2-10 15,0 1-18-15,0-2 11 0,0 0 6 0,0-1-28 16,0 2 23-16,0 1-7 0,0-1-23 0,0-3 42 16,0 3-24-16,0 0-6 0,0 1 22 15,0-2-6-15,0 1-6 0,0-2-1 0,0 2 12 16,0-1 5-16,0 0-23 0,0 0 8 15,0-8 13-15,0 11-2 0,0-1-10 0,0-1 7 16,0-9 2-16,0 11-13 0,0-3 8 0,0-8 8 16,0 12-13-16,0-5 10 0,0-7-4 15,0 9-4-15,0-9-11 0,0 10 11 0,0-10-5 0,0 10-3 16,0-10-4-16,0 8-7 0,0-8 7 16,0 8-33-16,0-8-41 0,0 0 5 15,0 9-152-15,2-2-157 0,-2-7 44 0,0-1 6 16,0-1 20-16,1-1 17 0,1 0 19 0</inkml:trace>
  <inkml:trace contextRef="#ctx0" brushRef="#br0" timeOffset="3791">475 91 507 0,'0'-2'203'16,"0"2"-26"-16,0-1-29 0,-1-1-23 0,1 2-2 0,-2-1-12 0,2 1 10 0,0-2-12 0,0 2-27 0,0-1 6 16,0 2-20-16,0-1 10 0,2 0-4 15,-2-1-14-15,0 1 12 0,0-2-14 0,0 2 8 16,0 2-11-16,1-4 3 0,-1 2-13 0,0-2-18 16,0 2 2-16,3 0 1 0,-2-2 3 15,2 2-18-15,-3 0 10 0,0-1-2 0,2 1 7 16,1-2-11-16,0 2-11 0,1-1 10 0,1 2-12 15,-5-2 10-15,8 1 3 0,-6-2-14 16,3 4 13-16,-2-4-10 0,4 2-11 0,-2 0 10 16,2 0-5-16,-7 0-6 0,0 0 18 0,9 0-13 15,-1 0 6-15,2 0 2 0,-10 0 2 16,19 0-11-16,-2 0 10 0,15 15-9 0,-20-12 8 16,-1-2-22-16,-3 2 11 0,1-1-9 0,-1 0 2 15,2 0-4-15,13 3 28 0,-11-2-10 16,-3-2 8-16,-2 1-18 0,1 0 8 0,-1 1-12 15,0 0-6-15,-2-1 3 0,1-1 12 0,-1 3-2 16,-1-1 6-16,4 0-1 0,-4-1 1 16,2 0 5-16,3 3-3 0,-3-3-2 0,0-1 1 15,2 4-5-15,-3 0 4 0,0-4-6 0,0 3-10 16,-1-1 10-16,-1 0 10 0,3 1-9 16,-5 0 11-16,4-2-13 0,-2 2 6 0,2 0-8 15,-1-1 12-15,-1 0-10 0,-3 3-16 16,6-3 28-16,-4-2-9 0,1 5 1 0,-2-3-20 15,3-2 15-15,0 3 4 0,-4-1 2 0,3 0 8 16,-1 1-13-16,0 0 3 0,0-1-7 0,-1 4 10 16,3-2-1-16,-4 2 0 0,1-4 6 0,-1 5-9 15,0-3 0-15,3 2-6 0,-3-1 21 16,0 0-24-16,0 1 11 0,0-2 12 0,0 2-5 16,0-7 2-16,0 0-10 0,0 10 9 15,0-10-8-15,0 7 4 0,0 2-11 0,0-9 3 16,0 11 5-16,-15 7 14 0,14-11-25 0,-1-1 20 15,0 0-6-15,-4-2 5 0,5 1-10 0,-2 1-5 16,-1 0 13-16,0 1-19 0,4-3 13 16,-3 2 12-16,-2 0-4 0,1-2 4 0,1 2-18 15,1 0 4-15,-5-3 10 0,5 2-18 16,-2-2 12-16,0 4-5 0,0-5 13 0,0 3 4 16,2-1 0-16,-3 0-6 0,0-1 6 0,1 2 0 15,-4-4 1-15,2 3-4 0,0-1 16 16,3 0-14-16,-4-1-1 0,2 2 12 15,-2-1-5-15,-1-1-9 0,4-1 6 0,-6 0 4 0,4 3-21 16,0-3 2-16,-2 1 14 0,4 0 3 16,-3-1-11-16,1-1-2 0,-1 0 7 0,-1 0-3 15,2 0 28-15,-1 0-5 0,7 0-6 0,0 0 1 16,-12 0-12-16,3 0-6 0,-1 0-9 0,-6 0 9 16,3 0-1-16,-1 0-1 0,-13-11-2 15,18 10 20-15,-1-1-25 0,2-3 2 0,1 3 8 16,2 2-17-16,-5-2 12 0,5 0-8 15,1 1 29-15,-2 1-34 0,1 0 8 16,1 0 6-16,1 0-16 0,-2-1 40 0,1-1-34 16,1 2 25-16,0 0-12 0,-2-2-6 15,5 2-8-15,-4-2 18 0,1 2-25 0,3 0 2 16,-3 0-1-16,1-1 7 0,2 1 14 0,-3 0 8 16,2-2-29-16,-2 2 22 0,2-1-33 0,-3-1-23 15,4-1-11-15,-3 1-29 0,-1 0-16 16,4-2-42-16,-2 2 6 0,4-1 11 0,-2-1-159 15,0-1-91-15,0 5 44 0,0 0-11 0,0 0 51 16,12-16 33-16,-5 11-34 0,1 2 10 16</inkml:trace>
  <inkml:trace contextRef="#ctx0" brushRef="#br0" timeOffset="4901">972 550 306 0,'1'0'276'0,"-1"3"-52"0,1-2-17 0,-1-1 2 0,3 0-28 0,-2 2-4 15,1-2-18-15,-2 0-24 0,2 2-7 16,-2-2-20-16,0 0-6 0,2 0-5 0,0 3-16 0,-2-5-5 16,0 1-8-16,4-1 7 0,1 2-35 15,-1-2 9-15,-2 1-4 0,4-2-4 0,-2 3-4 16,0-3-4-16,1-1-11 0,1 2 24 0,-4 1-12 15,6-4-7-15,-3 4-4 0,3-5 1 16,-4 2 13-16,4-2-14 0,-4 2 5 0,1 0 11 16,1-1-26-16,-1 0 5 0,-1 1 1 15,2-1-2-15,-2-1-5 0,4 0 13 0,5-5-16 16,-2 3-8-16,-4 2 6 0,-2-2 0 16,1 2 14-16,-4 1 0 0,4 0-12 0,-2 0 11 15,-1 2 7-15,1-3-9 0,-2 0-11 16,1 2 20-16,-2-2-14 0,3 2-9 0,-4-3 3 15,2 2-1-15,1 2 15 0,-1-2-8 0,-2-2-16 16,2 5-1-16,-2-6 6 0,1 5-6 16,2-1-3-16,-2 0 31 0,-1-1-10 0,0-1 4 15,0 2-21-15,0 4-6 0,0 0 7 16,0 0 1-16,0-11 16 0,0 11 2 0,0-8 1 16,0 8-23-16,0-10 23 0,0 10-15 15,0-10-11-15,0 10 6 0,0 0 7 0,0-8-5 16,0 8-17-16,0 0 9 0,0 0-6 0,0 0 14 15,-16-14 3-15,14 12-13 0,1 2-5 0,-3 0 16 16,0 2-9-16,1-2-2 0,-2 0-1 16,1 3 19-16,1 0-15 0,-1 0 17 0,-1-2-21 15,1 3 30-15,-1 1-17 0,4-4-15 16,-4 6-3-16,3-4 5 0,-2-1 17 0,3 3 1 16,-3 0 7-16,3-1-28 0,-2 2 28 15,1-3-2-15,2 2-25 0,-1-2 6 16,1 2 13-16,0 1-28 0,0-2 32 15,0-4-4-15,0 0-20 0,0 0 4 0,0 9 21 16,0-9-13-16,0 10-4 0,0-10-9 16,16 20 25-16,-13-17-18 0,2 1 9 0,1-1-1 15,1 1-9-15,-2-4 9 0,2 3-9 0,-3-3-1 16,3 3 25-16,-1-2-28 0,0-1 6 16,1 2 15-16,-2-1-14 0,2-1 1 0,-2 0 5 15,2 0-5-15,0 3 19 0,-3-3-25 0,3 0 10 16,-2 1 14-16,0-1-6 0,2 2-18 15,-1-2 11-15,-1 3-3 0,-1-3-1 0,4 1 5 16,-4-1 9-16,4 0-23 0,-2 2 1 0,0 0-5 16,1-2 11-16,-4 2-4 0,-3-2 6 15,0 0 9-15,0 0-17 0,12 0 16 0,-12 0-14 16,10 0 3-16,-10 0-4 0,10 0 5 16,-10 0 19-16,9 0-16 0,-9 0-8 0,17 13 14 15,-13-12 8-15,0 1-15 0,2-1 3 16,-1-1-9-16,-2 5 18 0,4-2-12 0,-6-2-4 15,3 4 17-15,-1-1-19 0,1 0 3 0,-4-1 12 16,2 2 6-16,1 0-7 0,-3-1 2 16,0 2 10-16,0-6-21 0,0 0 10 0,0 8 1 15,0-8 13-15,0 10 18 0,0-10-11 0,-15 16-15 16,14-11-1-16,-4 0-2 0,-2 0-8 0,-7 5 11 16,2-4 0-16,-6 4-1 0,4-7-52 15,-1 0-55-15,2 0 10 16,-1-3-231-16,0 0-69 0,2 0 25 0,-2 0 15 0,-6 0 8 15,-6-12 57-15,18 7-23 0,1 0 48 0,2 2 13 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13T00:54:40.99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2128 231 422 0,'19'0'97'0,"-19"0"-35"0,0 0-9 0,0-19-6 0,0 19-4 0,0 0 46 0,18 0 38 0,-18 0-51 0,0 0 30 16,27-30-10-16,-26 28-7 0,0 0 14 0,3 1-9 16,-2-2-13-16,-2 2-8 0,1-1 11 15,-1 0-11-15,3 2-28 0,-2-1 17 0,1 1 3 16,-2 0-26 0,0-1 15-16,0 1-17 0,4-3-5 0,-4 3 14 0,0-1-13 0,-3-1-2 0,3 1 5 15,-1 1-8-15,-1 0-6 0,-2-2 4 16,1 2-1-16,-1 0-7 0,-1 0-7 0,0-1-3 15,-2 1 2-15,1 0-10 0,0 0 14 0,0 0-3 16,-2 0-15-16,-1 0 15 0,9 0-1 0,-9 0-3 16,-8 0 8-16,-1 0 0 0,1 0-19 15,2 0 3-15,-1 0 8 0,-3 0 0 16,0 0-19-16,1 0 16 0,0 0-14 0,2 0 16 16,4 0-17-16,-26 12 7 0,21-10 0 15,-6 4 9-15,6-5 13 0,-3 3-28 0,-2-3 14 16,1 2 4-16,-2-1-8 0,4-1 2 0,-4 1-7 15,4 0 12-15,3-2-5 0,1 1 5 0,3 1-7 16,-3 0 15-16,3-2-15 0,-1 0 0 16,-11 1-2-16,6 1 13 0,4-2-12 0,-3 1-6 15,4-1 13-15,2 2-7 0,0-2-6 16,-2 0-7-16,2 1 23 0,-14 1-2 0,0 0-9 16,8 0-6-16,0-1 2 0,5 1-10 15,0-2 11-15,-1 0-3 0,5 0 10 0,-1 0 0 16,-2 0-15-16,3 0 7 0,8 0 12 0,-10 0-4 15,10 0-19-15,-12 0 20 0,0 0-19 16,3 0 22-16,-2 0 4 0,-1 0 0 0,2 0-11 16,1 0-6-16,-2 0 17 0,1 0-15 0,1 0 8 15,-2 0-6-15,0 0-9 0,0 0 7 0,3 0 9 16,-3 0-6-16,2 0-2 0,-1 0 2 16,-2 0-1-16,4 0 18 0,-3 0-6 0,-18-13-9 15,11 13 5-15,4 0-5 0,4 0 0 16,-3-2 9-16,4 1-11 0,2 1-1 0,-1 0 7 15,-1-4-19-15,0 4 12 0,0 0-6 0,1-1 14 47,1 1-1-47,-2-2-9 0,1 2 22 0,-3 0-31 0,3 0 18 0,-2-2-19 0,2 2 12 0,-1 0 5 0,0-3 4 0,3 3 0 0,-4 0 6 16,2-2-9-16,-1 2 0 0,2-1-7 0,-1 1-1 31,2 0-2-31,-3-1-11 0,2 1 20 0,0 0 14 0,2-2-11 0,-2 0-20 0,0 2 17 31,1 0 2-31,-1-1 2 0,-1-2 7 0,1 2-5 16,-1 1 2-16,2-2-2 0,-2 2-18 16,0-2 7-16,1 2 12 0,1 0-1 0,-1 0-8 15,0 0-3-15,0-1 11 0,-1 0-8 16,4-2 2-16,-4 2-14 0,4 1 18 0,-4 0-7 16,2-2 3-16,2 2-8 0,-6 0 2 0,4 0 0 15,-1-1 4-15,2-1 5 0,-4 2-20 0,4 0 17 16,-3-1 7-16,4 1-4 0,-1 0-3 15,-5-2 10-15,2 2-6 0,3-2-17 0,-2 2 17 16,2-1 2-16,-1 1 4 0,1-2-11 16,-1 2 8-16,0-2 2 0,3 2-9 0,-2 0 2 15,-1 0-12-15,1-1 10 0,1 1-4 0,-2-2 11 16,4 2-7-16,-5-1 0 0,3-1-18 16,1-1 14-16,-2 3 2 0,-2 0 6 0,1-1 1 15,1 0 0-15,0 1-10 0,-2 0 1 16,1-2-5-16,0 0 10 0,0 2-2 0,-3-1-4 15,2 1 5-15,-1-2-4 0,1 1-10 0,-2-1 17 16,-12-1-3-16,4 2-1 0,5-3-1 16,-1 4-7-16,3-2-6 0,2 1 8 0,-3 1 10 15,4 0 0-15,-3-2-18 0,4 1 20 0,-1 1-18 16,0 0 15-16,0-3 1 0,-1 3-3 16,3-1-17-16,-5-2 25 0,5 3-7 0,-2 0-3 15,0-3 11-15,-3 3-8 0,3 0-10 16,-1 0 0-16,8 0 5 0,0 0 9 0,-10 0-5 15,-1 0-2-15,11 0 0 0,-10 0-16 0,10 0 19 16,-13 0 12-16,5 0-10 0,8 0 4 16,-12 0-5-16,12 0-15 0,-11 0-1 0,11 0 21 15,-11 0-11-15,11 0 10 0,-10 0-11 0,10 0 3 16,-10 0 2-16,10 0 4 0,-9 0 8 16,9 0 0-16,0 0-14 0,-8 0-1 0,8 0-13 15,0 0 2-15,-13 0 9 0,13 0-1 16,0 0 9-16,0 0 0 0,0 0-10 0,0 0 5 0,-9 0 18 15,9 0-21-15,0 0 6 0,0 0 12 16,0 0-19-16,0 0 0 0,-10 0 12 0,10 0-23 16,0 0 23-16,0 0-16 0,0 0 10 15,-8 0-15-15,8 0 14 0,0 0-1 0,0 0 12 16,0 0-17-16,0 0 10 0,-9 0-12 0,9 0 0 16,0 0 6-16,0 0-7 0,0 0 10 0,-10 0-6 15,10 0 16-15,0 0-17 0,0 0 18 0,0 0-6 16,0 0-9-16,0 0 14 0,0 0-19 15,0 0 6-15,0 0 13 0,-8 0-9 0,8 0-11 16,0 0 11-16,-9-2-6 0,7 2 9 16,1 0-8-16,1 0-5 0,0 0 12 15,0 0 8-15,-3-2-5 0,2 2-2 0,1-3 5 0,0 1-6 16,0 4-8-16,0-4 4 0,0 4-11 16,0-2 26-16,0 0-13 0,0 0 7 0,0-2 0 15,1 4-17-15,2-2 14 0,0 0 7 0,0-2-12 16,2 2 1-16,-2 0 5 0,2-1-11 15,0 1 0-15,2-2 3 0,0 2-12 0,-3 0 20 16,3-1-15-16,0-2 12 0,2 3-16 0,-9 0 17 16,0 0 3-16,10 0-7 0,-1 0-16 0,11-4 8 15,-10 4 14-15,-2-2-11 0,3 2 2 16,12-3 3-16,-4 3 3 0,5-2-18 0,-6 0 24 16,2-2 2-16,-11 4-18 0,9 0-7 15,0 0 12-15,-5 0 4 0,5 0 0 0,-6 0 1 16,0 0-4-16,0 0 0 0,0 0 0 0,-3 0-6 15,0 0 8-15,3 0 0 0,-4 0-13 16,2 0 19-16,2 0-17 0,23-13 12 0,-16 13-16 16,-4 0 11-16,1 0 0 0,-2 0 5 0,-2 0-3 15,3 0 8-15,9 0-6 0,-5 0-3 16,-19 0-5-16,16 0 10 0,-2 0 1 0,-2 0-6 16,0 0-4-16,-1 0 0 0,-2 0 0 0,2 0 8 15,0 0 5-15,-3 0-16 0,10 0 8 0,-1 0 0 16,0 0-10-16,0 0 14 0,-3 0-9 15,-1 0 6-15,-1 0-2 0,1 0 0 0,4 0 0 16,-1 0-9-16,2 0 23 0,-2 0-9 16,-2 0-6-16,-1 0 3 0,0 0-5 15,-3 0 11-15,1 0-8 0,-1 0-4 0,-1 0 9 16,2 0-6-16,-3 0-5 0,3 0-6 0,-3 0 16 16,3 0-3-16,-3 0 4 0,1 0-5 0,2 0-8 15,-1 0 6-15,-1 0-7 0,2 0 19 16,-3 0 4-16,3 0-10 0,8-13-4 0,-11 11-6 15,15-2 6-15,-7 3 0 0,-1 0 6 0,-3-2-5 16,-2 3 11-16,-2-1-11 0,1-1-10 16,0 2 11-16,-3-1 8 0,2 1-20 0,1 0 8 15,0-2-3-15,-1 2 11 0,-1 0-3 0,-2-1-3 16,6-1-5-16,-3 2 7 0,2 0-10 0,-2 0 8 16,-8 0 2-16,0 0-4 0,13 0-1 15,-2 0 2-15,0 0 14 0,-4 0-15 0,4 0-7 16,-11 0 6-16,12 0 16 0,-1 0-13 15,-3 0-4-15,-8 0 1 0,12 0 15 0,-1 0-2 16,-5 0-11-16,-6 0-4 0,13 0 2 0,-1 0 4 16,5-16-3-16,-17 16 2 0,0 0 10 15,13 0-25-15,-5 0 11 0,1 0 1 0,-1 0 3 16,-8 0 3-16,12 0-3 0,-1 0-11 0,1 0 7 16,-2 0 18-16,-2 0-13 0,2 0-10 15,-2 0 20-15,0 0-10 0,3 0 0 0,-5 0-2 16,4 0-17-16,-2 0 19 0,3 0 2 0,-3 0-3 15,3 0-8-15,-2 0 19 0,1 0-13 16,0 0 10-16,1 0 4 0,7 0-12 0,-3 0 1 16,1 0-14-16,-4 0 8 0,2 0 3 15,-3 0 5-15,1 0 8 0,-1 0-9 0,-3 0-11 16,2 0-4-16,0 0 28 0,-2 0-20 0,3 0 8 16,-3 0-3-16,1 0 2 0,0 0-8 0,0 0 8 15,-1 0-4-15,3 0-6 0,-3 0 7 16,2 0 12-16,-10 0-18 0,12 0-1 15,-4 0 11-15,-8 0 2 0,12 0 6 0,-2 0-7 16,-10 0-4-16,8 0-8 0,-8-6 14 0,10 6-8 16,-10 0-1-16,9 0 4 0,-9 0 11 0,9 0-6 15,-9 0-9-15,0 0 2 0,10 0 0 16,-10 0 1-16,10 0 4 0,-10 0-6 0,7 0-9 16,-7 0 14-16,0 0-8 0,11 0 6 15,-11 0 5-15,0 0-7 0,9 0-2 0,-9 0 11 16,0 0 3-16,0 0-32 0,9 0 24 0,-9 0-22 15,0 0 11-15,0 0 13 0,10 0-11 0,-10 0-5 16,0 0 4-16,8 0 4 0,-8 0 7 16,0 0 9-16,13 0-9 0,-13 0 1 0,6 0-5 15,-6 0 14-15,10 0-17 0,-10 0 1 0,0 0-5 16,11 0 11-16,-11 0 0 0,0 0-12 16,8 0-3-16,-8 0 19 0,0 0-2 0,8 0-3 15,3 10 1-15,-8-10 1 0,-2 2-14 0,4-2 20 16,-3 0-19-16,-1 0 20 0,3 2-18 15,-4-2 10-15,0 0-3 0,0 0-4 16,0 0 11-16,8 0-7 0,-8 0-2 0,11 0-4 16,-11 0 14-16,11 0-5 0,-11 0-3 0,8 0-2 15,-8 0-16-15,12 0 9 0,-12 0 19 0,0 0-11 16,10 0-5-16,-10 0 4 0,19 13 1 16,-18-13-4-16,2 0 17 0,-1 0-2 0,0 0-24 15,3 0 19-15,-2 0 3 0,-2 1-16 0,0-1 11 16,5 0-15-16,-5 3 7 0,-1-3 13 0,0 0-15 15,0 0-2-15,0 0 12 0,0 0-11 16,0 0 12-16,12 0-2 0,-12 0 1 0,0 0-6 16,0 0 6-16,0 0-19 0,0 0 18 15,7 0 2-15,-7 0-8 0,0 0 7 0,0 0-12 16,0 0 10-16,0 0 8 0,10 0-10 0,-10 0-4 16,0 0 0-16,0 0 15 0,0 0-25 0,0 0 17 15,0 0 2-15,0 0-6 0,0 0-7 0,0 0 7 16,8 0-8-16,-8 0 12 0,0 0-11 15,0 0 16-15,0 0-6 0,17 16-2 0,-17-15-2 16,0 2 0-16,0 1 6 0,3-2 5 16,-3 1-14-16,1 0 5 0,-1 0 0 0,2 1 2 15,-2-2-21-15,0 4 8 0,4-3 15 0,-4 1-13 16,0 0 9-16,0-1 11 0,3 0-1 16,-3 3-10-16,0-6-3 0,0 4 16 0,0 2-16 31,0-3-10-31,2-2 19 0,-2 5-5 15,0-6 7-15,0 0-9 0,0 0-3 0,0 0 7 0,0 0-11 0,0 0 3 0,0 6 17 0,0-6-12 16,0 8 5-16,0-8-3 0,0 0-5 16,-15 18-1-16,15-15 7 0,-2 0 3 0,-4 3-9 15,2-4-1-15,3 2 17 0,-5 1-2 0,1-3-13 16,2 0-3-16,-2 2 1 0,-1-1 1 16,0 1 3-16,0-1 3 0,0 0 8 0,0 0-22 15,-1 0 12-15,2-1-8 0,-2 2 8 16,2-3-2-16,-2 2 1 0,2 0-2 0,-2 0 4 0,-1 0-4 15,1-2 0-15,0 1 5 0,2 2 0 16,-2-1-5-16,2-3 4 0,-1 3 3 0,-1-2-3 16,2 3-6-16,-3-2-3 0,1-2 12 15,-2 1 5-15,2 1-10 0,-1-2 14 0,-2 1-13 16,2 1-11-16,-1 0 9 0,-2-1-3 0,3-1 0 16,8 0 10-16,-11 0-13 0,1 0 20 0,0 0-15 15,-1 0 4-15,3 0-1 0,-3 0 6 0,0 0-25 16,-1 0 21-16,4 0 0 0,-3 0 6 15,0 0-10-15,-1 0 2 0,4 0 1 0,-3 0 3 16,-7 0-23-16,-1 0 18 0,0 0 4 16,-1 0-4-16,5 0-4 0,-1 0-3 0,4 0 17 15,0 0-9-15,4 0-5 0,-2 0 14 0,-2 0-13 16,-3 0 3-16,-3 0 3 0,1 0 6 16,1 0-17-16,3 0 7 0,0 0 2 0,1 0 1 15,1 0-14-15,0 0 1 0,3 0 14 0,-3 0-5 16,3 0 3-16,-8 0 0 0,-2 0 5 15,2 0 1-15,1 0-6 0,-1 0-1 0,2 0-10 16,2 0-3-16,-4 0 24 0,-2 0-11 0,5 0 9 16,-1 0-3-16,2 0-2 0,0 0-4 15,-8-11-11-15,13 11 10 0,0-2 3 0,-1 2-2 16,1-2-11-16,7 2 19 0,0 0 1 0,-13 0-12 16,3 0 5-16,-1 0 0 0,11 0 4 0,-12 0-7 15,1 0-11-15,3 0 3 0,-3 0 7 16,3 0 2-16,-2 0-2 0,0 0 2 0,2 0 9 15,-2 0-24-15,2 0 15 0,-2 0 0 0,1 0 4 16,0 0-2-16,1 0 0 0,8 0-8 0,-12 0-1 16,-1 0 7-16,4 0-11 0,1 0 16 15,-3 0-1-15,3 0 0 0,-3 0-3 0,4 0-4 16,-4 0 12-16,3 0-6 0,-2 0-2 16,0 0 1-16,2 0-6 0,0 0 4 0,-3 0-3 15,2 0-11-15,-1 0 9 0,-1 0 9 0,4 0-1 16,-3 0-3-16,3 0 2 0,-4 0 3 0,0 0 1 15,3 0-7-15,-1 0 9 0,1 0-13 16,8 0 3-16,-14 0 5 0,3 0 9 0,0 0-1 16,5 0-8-16,-7 0-18 0,5 0 5 0,-1 0 12 15,1 0 0-15,-2 0 3 0,3 9-4 16,-3-9-10-16,2 0 6 0,8 0 16 0,-13 0-17 16,3 0-9-16,-9 16 10 0,12-16 5 0,-3 0-8 15,2 1 17-15,1 1-8 0,-1-2-6 16,0 0-3-16,1 2 8 0,-2-2-11 0,1 0 14 15,1 0 3-15,0 1-6 0,-1-1-4 16,0 1 7-16,1 1 8 0,-2 1-2 0,1-3-12 16,1 1-1-16,0 1-1 0,-1-1 8 0,0-1-6 15,1 2-8-15,0-2 13 0,-1 2-2 0,2 0-8 16,0-1 17-16,-2-1-17 0,1 2 7 16,2-2-15-16,-2 1 2 0,0-1 19 0,-1 2-2 15,4-2-10-15,-4 0 6 0,4 1 8 0,-5-1-11 16,2 2 5-16,1 0 8 0,1-2-12 15,0 0 7-15,-1 2-19 0,-1-2 14 0,5 0 3 16,-4 1 2-16,-1-1-1 0,2 1-5 0,0-1 0 16,-1 0-10-16,2 2 16 0,4-2-8 15,0 0-1-15,0 0 12 0,0 0-1 0,-9 0-5 16,9 0-1-16,-10 0-1 0,10 0 1 16,0 0 2-16,-9 0-1 15,9 0 5-15,0 0-23 0,-11 0 11 0,11 0 13 0,0 0-5 0,0 0-21 16,-10 0 20-16,10 0-9 0,0 0 10 15,0 0-5-15,0 0 4 0,0 0-3 0,-8 0 5 16,8 0-5-16,0 0 14 0,0 0-10 16,0 0 0-16,0 0-8 0,-9 0 10 0,9 0-4 15,-8 11-2-15,8-11 4 0,-2 0 5 0,2 0-12 16,-4 1 6-16,3-1-5 0,1 0 8 16,-4 1-9-16,1 1-3 0,1-2-9 0,0 0 15 15,-2 0-3-15,1 0 2 0,3 0 8 0,-4 2-7 16,2-2 9-16,-1 0-3 0,2 1-18 15,-1-1 19-15,2 0-8 0,0 0 1 0,-4 0-3 16,4-1-3-16,-1 1 4 0,-1 0 6 16,2 1-4-16,0-2-1 0,0 2-6 0,-2-2 7 15,4 1-1-15,-2 0 1 0,-2 1-3 0,0-1 2 16,2 2 1-16,-1-2-11 0,0 0 19 16,-2 0-5-16,2 0 3 0,-1 0-1 0,0 0-6 15,-1-2 2-15,-1 4 11 0,4-2-13 0,-3-2 9 16,-1 4-7-16,3-2-1 0,-2-2-1 15,3 2 6-15,-1 0-10 0,1 0 4 0,-2 0 5 16,2-1-16-16,0 2 23 0,-4-2-25 16,-1 1 13-16,2 0 6 0,2 0-12 0,-5 1 3 15,1-1 2-15,1 0-4 0,-2 0 8 16,6 0-10-16,0 0 9 0,0 0 6 0,-9 0-16 16,9 0 10-16,-11 0 2 0,11 0-6 0,-11 0 6 15,11 0-10-15,-8 0 13 0,8 0-14 0,0 0 13 16,-9 0-10-16,9 0 16 0,0 0-24 15,0 0 20-15,-8 0-10 0,8 0 15 0,0 0-19 16,0 0 9-16,0 0 0 0,0 0-4 16,-11 0 4-16,11 0-6 15,0 0 11-15,0 0 0 0,0 0-4 0,0 0 6 0,-8 0-11 0,8 0-2 16,0 0-3-16,0 0-3 0,0 0 11 16,0 0 1-16,0 0 6 0,0 0-16 15,0 0 8-15,0 0-11 0,0 0 4 0,-11 0 12 0,11 0-8 16,-7-5 14-16,7 4-24 0,0 1 10 15,-3 0-29-15,3 0-40 0,-1 0-31 0,0 3 10 16,1-1-226-16,-6-2-31 0,1 1 29 16,2-1 42-16,-2 0 4 0,-3 0 29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13T00:48:43.08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215 78 290 0,'0'0'101'0,"0"0"-15"0,0 0 30 0,0 0 15 0,0 0-30 0,0 0 11 0,0 0-31 0,0 0 25 0,0 0 6 0,0 0-22 0,0 0-29 0,0 0 0 0,0 0 20 0,0 0 12 0,0 0-14 0,0 0-17 0,0 0-3 0,0 0-7 0,0 0 14 0,0 0-12 16,0 0 4-16,0 0 0 0,0 0-3 0,0 0-9 16,0 0 3-16,0 0-10 0,0 0 2 0,0 0 2 15,0 0-12-15,0 0 10 0,0 0-8 16,0 0 2-16,0 0 2 0,0 0 1 0,0 0-13 15,0 0 1-15,0 0 1 0,0-16 1 16,0 16-3-16,0 0-11 0,0 0-1 0,0 0 5 16,0 0 0-16,0 0 4 0,0 0 3 0,0 0-1 15,0 0-14-15,0 0 6 0,0 0-14 16,0 0 5-16,0 0 6 0,0 0-2 16,0 0-9-16,0 0-4 0,0 0 15 0,0 0-3 15,0-17-8-15,0 17-1 0,0 0 4 0,0 0-5 16,0 0 7-16,0 0 2 0,0 0-2 15,0 0-7-15,0 0-4 0,0 0 1 16,-31-28 11-16,28 26-1 0,0 2-9 0,1 0-2 16,-2-3-3-16,1 2-1 0,-1-2 21 0,0 3-13 15,1-3 9-15,-4 3-5 0,3 0-4 16,-1-3 8-16,-1 3-9 0,4-1-8 0,-5 1 7 16,7 0-3-16,0 0 8 0,0 0-7 0,-11 0-8 15,11 0 11-15,-11 0 7 0,11 0-4 0,-8 0 2 16,8 0 8-16,-12 0-16 0,12 0 1 15,-9 0-9-15,9 0 13 0,-9 0-9 0,-3 14 4 16,8-12 7-16,3-1-13 0,-3 1 5 0,1 0 17 16,0 0-9-16,1-2 0 0,-2 3-13 15,2 0 8-15,1-3 6 0,-2 2-14 0,0 0 5 16,3-1 7-16,0 2 3 0,-4-1-10 0,2-1 8 16,2 1-3-16,-3 0-4 0,0 1-1 15,3 0 6-15,0-1 0 0,0 1 3 0,-4 0-4 16,4 0 1-16,-1 0 0 0,1-2 0 0,-2 4 6 15,2-3-9-15,0 1 1 0,-2-1 0 16,2 2 6-16,0-2-9 0,-3 2 7 0,3-4 6 16,0 0-6-16,0 0-5 0,0 0 4 15,0 0 8-15,0 7-7 0,0-7-16 0,0 0 13 16,0 9-7-16,0-9 6 0,0 0 0 0,0 0 0 16,0 9-7-16,0-9 7 0,0 0 3 15,0 7 6-15,0-7-3 0,0 0-5 0,0 8 1 16,0-8-9-16,0 0 0 0,0 11 3 15,0-11 14-15,0 0-9 0,0 0 2 0,0 7-3 16,0-7 2-16,0 0-3 0,12 15 5 0,-12-13 7 16,0-2-9-16,0 0 0 0,0 0 6 15,0 0 1-15,0 0-11 0,0 0 2 0,0 0-4 16,0 0 13-16,0 0-7 0,14 17-5 0,-10-15 12 16,-1 0-13-16,1 1 2 0,-3-1 2 0,3-1 2 15,-1-1 5-15,1 1-1 0,1 2-5 16,1-3-5-16,-1 2 11 0,-2-1-12 15,1 1 14-15,3-1-6 0,-6 1 0 0,4-2-15 16,1 0 10-16,-4 2-5 0,3-2 11 0,0 2 7 16,-2-2-3-16,1 0-3 0,0 0-2 0,-2 1 6 15,3-1-9-15,-4 2-4 0,3-1 11 16,-1 1-3-16,-3-2-1 0,0 0 0 0,0 0-7 16,0 0 1-16,0 0 0 0,0 0 2 0,9 0-5 15,-9 0 0-15,8 0 6 0,-8 0 0 16,0 0 5-16,11 0-8 0,-11 0 5 0,8 0 8 15,-8 0-23-15,0 0 15 0,10 0-4 16,-10 0 2-16,0 0 9 0,10 0-5 16,-10 0-11-16,0 0 5 0,7 0 10 0,-7 0-4 0,0 0-5 15,10 0 8-15,-10 0-3 0,0 0-1 16,0 0-2-16,0 0-2 0,9 0 1 0,-9 0 8 16,0 0-10-16,8 0 2 0,-8 0 2 15,0 0 2-15,0 0-7 0,10 0 1 0,-10 0 2 16,0 0-6-16,0 0-1 0,8 0 15 0,-8 0-6 15,0 0-5-15,12 9 8 0,-8-7-8 16,-3-2 5-16,1 2 0 0,-2 0 5 0,3 1-20 16,-1 1 6-16,1-4 6 0,-2 2-4 0,1 2 12 15,0 0-5-15,-2-1 2 0,2 0-3 16,-1-3-1-16,0 4 11 0,-1-1-14 0,3 1-6 16,-2-1 15-16,1 2-10 0,2-3 13 15,-4 1-9-15,1 2 0 0,1-2 7 0,0 0-5 16,-2 0-4-16,0 1 2 0,2-1 2 0,-1 2-8 15,-1-1 0-15,3-1 14 0,-3 0-5 0,0 1-4 16,1-2 2-16,-1-2 6 0,0 0-2 0,0 0-1 16,0 0-15-16,0 0 14 0,0 0-8 15,0 9 4-15,0-9-2 0,0 0 8 0,0 10 2 16,0-10 2-16,0 0-6 0,0 8 8 16,0-8-2-16,0 0-4 0,0 6-2 0,-16 6-5 15,13-11-3-15,0 2 13 0,1 1 4 0,0-2-3 16,-2-1-5-16,-1 4 6 0,1-3 9 0,1 0-2 15,-2-2 7-15,-2 4-23 0,3 0 20 16,-2-4-11-16,0 3 12 0,0-1-7 0,0 1-12 16,0-2 12-16,1 1-10 0,1 0 10 0,-4-2-2 15,3 3 1-15,-3-3-9 0,6 1 0 16,-8 1 10-16,5-2-9 0,1 2-3 0,-4-2 2 16,1 0-10-16,1 0 16 0,6 0 13 15,0 0-27-15,-9 0 13 0,9 0 5 0,-11 0-8 16,11 0-8-16,-11 0 17 0,0 0-7 15,-3-13 11-15,7 10-14 0,1-1-8 0,0 3 1 16,0-1-1-16,1 0 1 0,-2-2 15 0,4 4 15 16,3 0-12-16,0 0 16 0,0 0-25 0,0 0 7 15,-9 0-5-15,9 0 22 0,0 0-3 16,-10 0-3-16,10 0 4 0,-12-13 15 0,9 10-2 16,1 3-27-16,2-4 0 0,-2 2 12 15,1-2-18-15,1 3-7 0,0-1-8 0,-3-1 17 16,6 0-2-16,-3 0-3 0,0-2-11 0,1 2 30 15,1-1-27-15,-2 0 4 0,2-2 6 16,1 1 15-16,-3 5-24 0,4-8 28 0,2 4-4 16,-5-1-27-16,4-2 10 0,-2 3 18 0,1 0-5 15,2-1-15-15,-4 0-1 0,1 0-12 16,2 2-6-16,-2-3 4 0,1 2 27 0,2-2-28 16,-1 2 17-16,-4-1 0 0,5 2-9 15,-1-1-2-15,-2-2 2 0,1 1-11 0,1 0 15 16,-2 4-4-16,1-4 4 0,2 0 19 0,-4 2-15 15,2-1-9-15,-2 0-2 0,2-1 13 16,-2 1-13-16,3 1 3 0,-3-1 24 0,1 0-33 16,4 1 15-16,-6-1-8 0,3-1 16 0,-1 2 3 15,1 0-7-15,-3-2-11 0,3 1 10 0,-1 1-6 16,1-1-2-16,-1 1 0 0,-1 0 25 16,0-1-13-16,2 0-27 0,-3 2 12 0,3-1-8 15,-2 2-2-15,-1-2 21 0,0 0-2 16,2 0-16-16,-2-1 14 0,1 0-8 0,0 3 4 15,0-2 3-15,-2-1-11 0,0 2 36 0,1-1-5 16,-1 3-23-16,0 0 19 0,0 0-28 16,0 0 12-16,0 0-2 0,0-8 1 0,0 8 25 15,0-8-14-15,0 8-17 0,0 0-4 0,0 0 28 16,0-8-13-16,-13-2-16 0,9 6-16 16,1 3 21-16,-3-1-49 0,2 1-10 0,-1-1-31 15,0 2-23-15,2-2-74 0,-3 2 20 0,2 0-180 16,2-1-33-16,-4 1 12 0,2 0 38 15,2 0 5-15,2 0-7 0,0 0 57 0,0 1 5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06T09:27:08.3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7857 6535 304 0,'0'0'198'0,"0"0"-27"0,0 0-14 0,0 0-66 0,0 0 38 0,-13 0-41 0,13 0-34 16,0 0 22-16,0 0 11 0,0 0-21 15,0 11-13-15,0-11 15 0,0 0-15 0,0 0 7 16,0 0-1-16,0 0 9 0,0 0 11 16,0 0-24-16,0 0 3 0,0 0-25 0,0 0 16 15,0 0-2-15,0 0-13 0,0 0-10 0,0 0 18 16,0 0-7-16,0 14-12 0,0-14 20 15,0 0-28-15,0 0 10 0,0 0-1 0,0 0-17 16,0 0 13-16,0 0-9 0,0 0 1 0,0 0 7 16,0 0-8-16,5 18 0 0,17-18 4 15,-12 0-6-15,7 0-7 0,3 0 6 0,3 0-7 16,35-10 3-16,-24 7-7 0,0-1 17 0,1 1-5 16,7-2-14-16,-1-1 5 0,3 0-10 15,2 1 9-15,1 1-2 0,4 1 6 0,-1-1 4 16,-2-1-13-16,1 3 17 0,0-3 1 0,2 2-9 15,-2 1 1-15,3-3-18 0,1 1 18 0,-2-1-6 16,-1 1-5-16,1-2 18 0,0 0-20 16,0-2 12-16,3 1 3 0,-1-2-6 15,-3 0 4-15,3 2 0 0,-2-2 11 0,-6 1-11 16,-3 1-14-16,-4 4 6 0,-3-2-8 0,-5-2-15 16,2 3-8-16,-5-1 15 0,-4 0-11 15,-6 0-33-15,-3 3 0 0,-5-3 4 0,-3 2-110 16,-3 3-159-16,-3 0 6 0,0 0 24 0,-13-5 25 15,-4 8 8-15</inkml:trace>
  <inkml:trace contextRef="#ctx0" brushRef="#br0" timeOffset="416.18">8538 6528 730 0,'-34'1'231'0,"18"-1"-35"0,-6 0-27 0,-7 0-7 0,-28 11-11 0,33-8-8 0,4-2-23 0,3 0-14 0,5 1-9 15,5-2-3-15,-3 0-12 0,4 3-7 16,0-3-27-16,0 2 7 0,6-2-9 0,0 0-16 16,0 0-4-16,0 0 2 0,-8 2 10 0,11 0-4 15,2 0 7-15,2-1-3 0,17 3 3 0,5-3 10 16,3-1-1-16,-14 0 5 0,12 0-5 0,7 0-6 15,57-11-2-15,-32 3-2 0,4 3-11 16,1 1-7-16,3 1 8 0,2-1 14 16,1 3-27-16,0 0 0 0,2-2 0 0,-2 0 4 15,-3 0-11-15,-3 3 8 0,-6-5-18 0,-2 3 6 16,-3 1 9-16,-9 0 2 0,-4 1-21 16,-26 0 10-16,10 0-8 0,0 0 18 0,1 0-19 15,-3 0-2-15,-6 0-3 0,14-15 1 0,-25 11 4 16,-3 2-29-16,-5-2-11 0,0 0-27 0,-1 2-39 15,-5-1 3-15,0-1-42 0,1 3 14 16,-13-1-121-16,-5-1-85 0,0-1-15 0,-1 1-8 16,-3-1 63-16,0 2 27 0,-1-3 0 15</inkml:trace>
  <inkml:trace contextRef="#ctx0" brushRef="#br0" timeOffset="682.93">8821 6520 669 0,'-28'2'266'0,"15"-2"-26"0,-5 0-41 0,-21 11-19 0,26-10-20 0,1 1-21 0,3 1-25 15,4 1-11-15,3-2 1 0,2 2-14 16,2 0-12-16,5-3-1 0,5 5-21 0,8-2-8 16,5 0 13-16,-10-4-12 0,9 0-6 15,4 0 1-15,4 0 12 0,42-9-18 0,-31 3 2 16,3 0-14-16,0 2 15 0,0-4-23 0,2 1 8 15,-1-3 11-15,-4 5-27 0,-1-2 5 16,-3 4-33-16,-3-5-20 0,-3 1-28 16,-4 7-62-16,1-4 14 0,-7 1-206 0,-9 3-19 15,-5-1 2-15,-2-2-23 0,-3-2 71 0,-1 1 6 16,-3 0 22-16</inkml:trace>
  <inkml:trace contextRef="#ctx0" brushRef="#br0" timeOffset="17855.97">6934 7781 592 0,'0'0'167'0,"0"0"-34"0,0 0-23 0,0 0 15 0,0 0-29 16,0 0-5-16,27 15-32 0,-21-15 13 15,3 0-4-15,0-1-7 0,0 1-4 0,9 0-4 16,1 0-7-16,5 0-4 0,3 0 6 0,1 0-21 15,4 0-4-15,2 0 10 0,-1 0-4 0,5 0-12 16,4 0 33-16,7 0-11 0,60 7 16 16,-43-7-26-16,4 5 9 0,8-4 1 0,8-1 7 15,0 3-8-15,6 1-6 0,3-2 1 0,5 3-3 16,3-2 7-16,4 2-6 0,0-3 5 16,-1 5 5-16,3-4-13 0,-2 1 10 0,2 0-21 15,-1 2 10-15,-5-3-9 0,0 4 5 16,-1-4 3-16,-8 0-6 0,-4 0 2 0,-8-1-2 15,-1 2 2-15,-6 1-3 0,-9-1 1 0,-3-2-4 16,-8-1-8-16,-8 1-3 0,-2-1-5 0,-8 0-5 16,0 1 16-16,-1-1 1 0,-8-1-4 15,-8 3 6-15,-7-3 7 0,-1 0-6 0,-1 0 9 16,1 0-16-16,-5 0-25 0,-7 0-17 16,9-3-49-16,-10 3 9 0,-5 0-134 0,-15 0-161 15,7 0 39-15,-9 0-30 0,-5 0 57 0,-3 0 14 16,-35-10-34-16</inkml:trace>
  <inkml:trace contextRef="#ctx0" brushRef="#br0" timeOffset="18289.47">7467 7800 702 0,'-32'-3'249'0,"17"3"-36"0,-4 0-20 0,-17-5-30 0,23 5-25 15,0 0-17-15,8 0 2 0,5-2-28 0,0 4-2 16,5-2-8-16,3 0-9 0,16 0-28 0,-10 0 18 16,10 0-11-16,7 0 0 0,6 0 1 15,51-11-7-15,-26 6-1 0,6-1-1 0,6 1-1 16,13 1-4-16,3 1 4 0,6-1-15 15,6 0 10-15,7-1-4 0,1 2 7 0,0-1-14 16,4 1 3-16,-2 0-11 0,-3 2 2 0,0-2-11 16,-59 3-1-16,24 0 2 0,8 0-2 15,1 0 1-15,-3 0 9 0,-4 0-13 0,-7 0 4 16,62 11 10-16,-79-10-8 0,-5 1-11 16,-6-2-9-16,-7 0 7 0,2 1-1 0,-1 1 2 15,-10-2 7-15,1 2 10 0,-10-2-14 0,-4 0-5 16,-2 0 4-16,-10 0-8 0,0 0-38 15,8 0-27-15,-3-4-54 0,-9 4-24 0,-5 0 14 16,-10 0-217-16,5 0-43 0,-9 0 58 0,-8 0 11 16,-2 0 19-16,-1 0 34 0,-4 0-10 0</inkml:trace>
  <inkml:trace contextRef="#ctx0" brushRef="#br0" timeOffset="18688.78">7952 7742 672 0,'-45'-4'252'0,"24"4"-56"0,-29-10-27 0,21 8-2 0,-2 1-18 16,8-2-29-16,0 1-5 0,5 2-17 0,18 0-6 16,-10 0-15-16,10 0 3 0,-4 12-21 15,21-4-1-15,6-1 2 0,9-4-3 16,11 3-1-16,11-4 4 0,7-1-15 0,10 4 13 15,4-5-11-15,11 2-9 0,7-1 10 0,7 1 9 16,3-2-12-16,8 1-9 0,0 1-5 16,-54-2 3-16,31 0-12 0,15 0-2 0,2 0-3 15,6 0 4-15,-6 0-10 0,-1 0 21 0,-5 0-8 16,-3 0-7-16,-7 0-8 0,-6 0 0 0,-7 0 4 16,-7 0-2-16,-8 0-2 0,-7 0 16 15,-3 0 4-15,-10 0 30 0,-1 0-23 16,-3 0 6-16,-7 0 6 0,-3 0-20 0,-4 0 17 15,-2 0-3-15,-8 0-11 0,-1 0 25 0,-3 0-45 16,-1 0 5-16,-8 0-76 0,0 0-51 16,11-6 10-16,-17 6-328 0,-12 3 38 0,-6-5 27 15,12 2-9-15,-21-9 73 0,9 2-8 0,0-2 43 16,1-2-31-16</inkml:trace>
  <inkml:trace contextRef="#ctx0" brushRef="#br0" timeOffset="20155.57">14770 7692 985 0,'-14'0'298'0,"14"0"-33"0,0 0-42 0,0 0-11 0,0-14-36 0,-14 14-5 0,14 0-35 16,0 0-24-16,14-25 16 0,15 23-37 0,4 0-6 15,9 2-7-15,3-3 11 0,10 2-11 16,-24 1-17-16,16 0-14 0,13 0 3 0,9 0 7 16,5 0-26-16,85 13 6 0,-73-10-23 0,2 2 23 15,6-2-8-15,-1 0-13 0,-4 0-5 0,-1 3 10 16,-5-4-18-16,0 0 2 0,-8-2-6 16,-4 1-4-16,-4-1 3 0,-35 0-9 15,10 0 11-15,6 0-14 0,-3 0 0 0,-1 0 0 16,35-11-19-16,-42 10-6 0,-9-4-23 0,-4 0-54 15,-3-2-12-15,-8 2-25 0,-5 0 16 0,-6 0-224 16,-10 3 11-16,-6-3-6 0,-6-2-2 16,-7 1 71-16,1-1-16 0,-6 1 50 0</inkml:trace>
  <inkml:trace contextRef="#ctx0" brushRef="#br0" timeOffset="20421.66">15666 7664 763 0,'-30'0'274'0,"-12"0"-28"0,-1 0-9 0,-1 0-40 0,1 0-17 0,5 0-23 0,2 0-19 16,5 0 1-16,3 0-29 0,2 0 13 0,7 0-28 16,3 0-25-16,5 0-8 0,11 0-8 15,-7 11-2-15,28-1 9 0,11-3 5 0,13 3-6 16,12 1-9-16,10 1 7 0,10-1-9 16,11-2-1-16,8 0-10 0,2 1-19 0,11-2 0 15,4-3-5-15,-1 1-10 0,8 1-2 16,-3 0 10-16,-5 0 9 0,-3-2-9 0,-11 2-5 15,-3-2 5-15,-12-1-29 0,-10-2-11 0,-9 0-56 16,-9-1-79-16,-31-1 15 0,8 0-240 0,-1 0 18 16,22-11 11-16,-41 1 17 0,-10 2 54 15,-5-4-49-15,-9-7 80 0,-3 1-62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13T00:49:54.32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165 81 280 0,'0'0'100'0,"0"0"-21"0,0 0 22 0,0 0-8 0,0 0-16 0,0 0-8 16,0 0-10-16,0 0-5 0,-18 0-5 0,18 0-5 15,0 0-7-15,0 0-3 0,0 0-4 16,-25 20 24-16,23-18-3 0,0 1 3 0,2-1-16 15,-2-1 1-15,1 2-5 0,1 2-5 16,-3-3-1-16,2 0 8 0,1-1-26 0,-2 0 18 16,1 2 2-16,-2 0-37 0,3-1 3 15,-1 3-2 1,0-3 42-16,-3 1-5 0,4-2-37 0,-2 1 12 16,-2 1 19-16,4 0-8 0,0-1 16 15,0-1-11-15,0 1-3 0,-1 2-13 0,-1-1 13 16,-2-2-11-16,4 2 13 0,-1 3-3 15,-3-5-3-15,4 2-22 0,0 1 26 0,0 1-7 16,-3-4-4-16,1 2 11 0,0 1-9 0,2-1 17 16,0-3-13-16,0 0 1 0,0 0 6 0,0 0-25 15,0 0-3-15,0 0 7 0,0 9-25 16,0-9 35-16,0 0 7 0,0 0-34 0,0 7 4 16,0-7 24-16,0 0 13 0,0 0-38 0,0 11 19 15,0-11-29-15,0 0 38 0,0 0-16 0,0 8 23 16,0-8-11-16,0 0-1 0,0 0 6 15,0 8 8-15,0-8-26 0,0 0 4 0,0 0 1 16,0 8-4-16,0-8 16 0,0 0-12 16,0 0 8-16,0 9-20 0,0-9 13 0,0 0 2 15,0 0-13-15,0 7-7 0,0-7 20 16,0 0 9-16,0 0-9 0,0 0 0 0,0 9 2 16,0-9 9-16,0 0-17 0,0 8 8 0,0-8-36 15,0 0 36-15,0 0-5 0,0 8-23 0,0-8 37 16,0 0 5-16,0 0-17 0,0 9 4 0,0-9-12 15,0 0-22-15,0 0 26 0,0 7-12 16,0-7 19-16,0 0 14 0,4 13-15 0,-2-11 1 16,-1 0-7-16,-1 1-7 0,4 0 13 15,-3-3-30-15,-1 2 9 0,4 1 11 0,-1 0 11 16,-3-1 6-16,4-1-33 0,-2 1-1 0,-2 1 51 16,4-1-19-16,-2 0-2 0,1-1 14 0,0 0-18 15,1 1 0-15,-1 1-26 0,1 0 17 16,-3-3 5-16,4 0 16 0,-1 3-27 0,-1-3 33 15,1 2-28-15,-2-2 10 0,4 2-6 0,-2-1 10 16,2-1-4-16,-4 2 2 0,4-1-10 16,1-1 3-16,-3 0 19 0,2 2-17 0,1-2 14 15,-1 0-23-15,-1 0-2 0,0 0 6 0,4 0 3 16,-5 0 3-16,1 1 13 0,-5-1-16 16,0 0-2-16,8 0-2 0,-8 0 0 0,10 0 23 15,-10 0-13-15,8 0 16 0,-8 0-28 0,11 0 17 16,-11 0-10-16,8 0 16 0,-8 0 4 15,9 0 0-15,-9 0-1 0,0 0 2 0,19-14-8 16,-18 11 12-16,2 3 1 0,0-5-10 0,1 4-2 16,-1 0 5-16,-3-3-12 0,4 1 17 15,-3 1-4-15,0 1-6 0,3-2 4 0,-2 1-12 16,1 1 12-16,-2-3 0 0,-1 3-6 0,1-3-7 16,3-1-4-16,-1 4 2 0,0-4-7 15,-2 1-4-15,-1 3 16 0,1-2 2 0,3-3 9 16,-2 3-1-16,-1 2-11 0,2-4 6 15,-3 1-16-15,1 3 14 0,-1-4 6 0,2 4-5 16,-2-3-9-16,0 1-6 0,2 0 19 0,-2 1-10 16,2-1 11-16,-2 3-9 0,0 0-5 15,0 0 9-15,0 0-17 0,0 0 14 0,0-10-1 16,0 10 5-16,0-10 4 0,0 10-16 0,0-8 12 16,0 8-13-16,0-7 8 0,0 7-7 15,0 0 1-15,-14-19 11 0,11 12-6 0,1 2-2 16,-1 2-5-16,-2-2 1 0,3-1 0 0,-3 0 13 15,2 5-15-15,-1-5 5 0,3 3-10 16,-3-1 20-16,1-3-11 0,-2 5-1 0,0-2-7 16,3-1 6-16,-2 2 4 0,-2-2-15 15,4 1 15-15,-1 1-3 0,-4 2-12 0,4-4 18 16,-2 3-1-16,0 0-21 0,-5 0-1 0,3 0-4 16,-1-1-13-16,1 3-25 0,-2-1 3 15,1 1-21-15,-2 0 9 0,2 0-80 0,-3 0-35 16,3-2-109-16,-2 2-67 0,-13-1 9 0,9 1 36 15,14 0 41-15,-12 0 3 0</inkml:trace>
  <inkml:trace contextRef="#ctx0" brushRef="#br0" timeOffset="908">0 348 388 0,'0'0'172'0,"0"0"-26"0,0 0 0 0,0 0-40 0,0 0 5 0,0 0-5 0,0 0-7 0,0 0-22 0,0 0-10 16,0 0 5-16,0 0 5 0,0 0-5 0,0 0-10 16,0 0-11-16,0 0-23 0,0 0 27 15,0 0-24-15,0 0 21 0,0 0-8 0,0 0-5 16,0 0-18-16,0 0-5 0,0 0 12 16,0 0-5-16,0 0-1 0,0 0 14 0,0 0-25 15,0 0 4-15,0 0-13 0,0 0 13 16,0 0-6-16,0 0 8 0,0 0-17 0,0 0 18 15,0 0-8-15,0 0-1 0,0 0-14 0,0 0 5 16,0 0 2-16,0 0 6 0,0 0 4 16,0 0-3-16,0 0 0 0,0 0 11 0,0 0-24 15,0 0 10-15,0 0 0 0,0 0-1 16,0 0 9-16,0 0 14 0,0 0-17 16,0 0 7-16,0 0-3 0,0 0 17 0,0 0 6 15,0 0-9-15,0 0-1 0,0 0-4 0,0 0 11 16,0 0-8-16,0 0-13 0,0 0 7 15,0 0-18-15,0 0-5 0,0 0-5 0,0 0-44 16,0 0 7-16,0 0-125 0,0 0-93 16,0 0-89-16,0 0 15 0,0 0-5 0,0 0 80 15,0 0-40-15</inkml:trace>
  <inkml:trace contextRef="#ctx0" brushRef="#br0" timeOffset="4791">201 128 380 0,'0'0'163'0,"0"0"-45"0,0 0 1 0,0 0-37 0,0-17 26 0,0 17-14 0,0 0-11 0,0 0 2 0,0 0 8 15,0 0-39-15,0 0 8 0,0 0 10 0,0 0-20 16,0 0-10-16,0 0-23 0,0 0 3 15,0 0 37-15,0 0 0 0,0 0-22 16,29-34 0-16,-29 35-28 0,1-2-4 0,-1 1 36 16,0 0-25-16,0 0 9 0,0 0 0 0,0 0-6 15,0-2-4-15,-1 4 1 0,2-4 5 16,-1 4 1-16,0-4 3 0,-1 1-4 0,1 1-3 16,0-2-11-16,-2-2-1 0,0 4 8 0,2 0-9 15,0 0 14-15,-6-1-5 0,6 1-19 16,-1 0 7-16,1-2 5 0,-1 1-13 0,-1-1 16 15,0 1-4-15,2 1 9 0,0 0 2 16,-3 0 0-16,3 0-22 0,-3 0 7 0,2 0-12 16,-1 1 10-16,1 1 17 0,-2-1-19 0,1-2-8 15,2 2 12-15,-4-1-1 0,2 2-24 16,-2-1 8-16,4 2 30 0,-5 0-8 0,3-2-4 16,1 1-12-16,-3-1 8 0,3 1-4 15,-1-1 2-15,0 3 16 0,-1-2-2 0,0-2-16 16,2 3 8-16,-2 0-3 0,0 0-11 15,3-1 15-15,-2 1-6 0,-4 2 16 0,2-3-26 0,4 1 14 16,-2 1-2-16,-1-2 9 0,2 2-16 16,-1-2 11-16,-2 4 6 0,4-4-8 0,-3 3-6 15,3-2 8-15,-4 0-3 0,4 0-9 16,-1 1-7-16,-3-1 32 0,4 0-24 0,0 1 6 16,-1 0-4-16,-3-1 10 0,4 1-2 15,-2-2-18-15,1 1 16 0,1 0 3 0,-4 1 8 16,2-1-4-16,2 0-28 0,-1 2 28 15,1-2-9-15,0-1-8 0,0-2 16 0,0 0-4 16,0 0-3-16,0 0-20 0,0 10 24 0,0-10 0 16,0 0-7-16,0 9 3 0,0-9-1 0,0 9-14 15,0-9 20-15,0 0-10 0,0 8-7 16,0-8 18-16,0 8-20 0,0-8 15 0,0 0-8 16,0 8 17-16,0-8-4 15,0 0-7-15,0 11-16 0,0-11 4 0,0 0 22 0,0 7 0 0,0-7-15 16,0 0 0-16,0 9 17 0,0-9-8 15,0 0-15-15,0 7 18 0,19 6-8 0,-18-10 10 16,3 0 7-16,-1 0 6 0,-3-2-22 0,6 3-2 16,-2-2 0-16,-2 1 3 0,2 0-11 15,-2-1 18-15,4 1-6 0,-3 0-22 0,0-1 39 16,4 1-19-16,-3-1-9 0,0 1 14 0,0-2 3 16,1 1-8-16,1 0 4 0,0-1 7 15,-2 3-13-15,2-3 11 0,-3-1 0 0,2 0-19 16,0 0-12-16,1 1 32 0,-2-1-11 0,-1 0 7 15,-3 0 11-15,0 0-26 0,0 0 17 0,12 0 7 16,-12 0-16-16,11 0-18 0,-11 0 25 16,10 0-4-16,-10 0-10 0,10 0 11 0,7-12 1 15,-11 10 6-15,-1 1-11 0,1-2 8 0,-4 1 8 16,4 0-22-16,-2 1 19 0,-1-3 6 16,2 1-9-16,-2 0-4 0,-1 3-4 0,4-3 10 15,-2 0 2-15,-3 0-8 0,5 2 14 16,-5-2-7-16,3 0-2 0,1 0 11 0,-2 0-13 15,1 0 9-15,-1-2-2 0,-3 2 11 0,4 1 1 16,-3-2-12-16,2 0 11 0,-2 1 18 16,2 0-13-16,-3 3 2 0,0 0 8 0,0 0 3 15,0 0 1-15,0-11-15 0,0 11 6 0,0-10-15 16,0 10 15-16,0-10-9 0,0 10-11 16,0-10 16-16,0 10-16 0,0-10-3 0,-12-7 16 15,0 3-12-15,4 5 6 0,-2 2-18 0,1 1 3 16,-1 0-11-16,-7-2-5 0,-2 0-11 15,-2 1-39-15,-2 1-29 0,2 0 8 0,-9 1-213 16,6 0-83-16,-3 1 1 0,4-1 42 16,6 0 42-16,2 3-3 0,3-1-2 0</inkml:trace>
  <inkml:trace contextRef="#ctx0" brushRef="#br0" timeOffset="6888">595 0 389 0,'0'0'76'0,"0"0"2"0,0 0-11 0,0 0 4 0,0 0-29 0,0 0 5 0,0 0 4 0,0 0-16 16,0 0 6-16,0 0-1 0,0 0-4 0,0 0 55 16,0 0 4-16,0 0-59 0,0 0 16 15,0 0 20-15,0 0-37 0,0 0-2 0,0 0 13 16,0 0 6-16,0 0-26 0,0 0 21 0,0 0-21 15,0 0 12-15,0 0-6 0,0 0 0 16,0 0 5-16,0 0-10 0,0 0-11 0,0 0 7 16,0 0-4-16,0 0-7 0,0 0-28 15,0 0-4-15,0 0 39 0,0 0-2 0,-17 0-5 16,17 0 1-16,0 0-15 0,0 0 17 0,0 0-5 16,0 0-8-16,0 0-10 0,0 0 14 15,0 0-14-15,0 0 18 0,0 0-12 16,0 0 4-16,0 0-18 0,0 0 31 0,0 0 6 15,0 0-54-15,0 0 39 0,0 0 5 0,0 0-15 16,-28 1 12-16,27 5-21 0,0-2-10 0,-1-1 24 16,0 4 13-16,2-2 1 0,-2 0-12 15,-2-1-8-15,4 2 28 0,-2-2 6 0,-2 5-1 16,1-5 11-16,0 3-13 0,0 2-25 0,-1-3 29 16,-4 10-12-16,3-6-1 0,-2-4-5 15,0 3-2-15,3-2 22 0,0-3-12 0,-3 3 5 16,6-2 3-16,-3 0-25 0,1-1 13 15,-1 2 0-15,-1-2 3 0,3 2-30 0,-2-2 26 16,2 1 4-16,-4 2 3 0,2-3 14 0,0 3-2 16,-1-2 5-16,-10 8-12 0,3 0 4 0,0-4-3 15,6-3 3-15,-6 2-12 0,5-6-11 16,2 3 14-16,-1-1 0 0,4-2 3 0,-2 3-9 16,-2-1-3-16,3-1 1 0,-2 0-8 0,1 0 3 15,1-1-1-15,-1 1 5 0,3 1-12 16,-3-1 6-16,1-2-3 0,0 2 11 0,1-3-12 15,0 0 1-15,0 3-6 0,0-2 2 16,1 1 7-16,1-1-6 0,-4-1 17 0,4 0 11 16,0 0-15-16,0 0 19 0,0 0-2 0,0 0 1 15,0 0-15-15,0 0 5 0,0 0 3 0,0 0-8 16,0 0 6-16,0 0-8 0,0 0 8 16,0 0-13-16,0 0 2 0,-6 3 1 0,6-3-7 15,5 0 9-15,-4-1-9 0,3 1-8 0,-1 0 18 16,1-2-6-16,-3-1-6 0,6 2 8 0,-3-2 3 15,1 0-22-15,2 2 9 0,1-1 4 0,-2 1 5 16,4-1 0-16,12-3-13 0,-8 3 15 16,-1-2-5-16,1 4-14 0,1-2-3 0,-3 0 15 15,-1 2-9-15,-2-1-2 0,2-1-2 16,13-1 12-16,-8 1 3 0,5-1-11 16,-4-2 1-16,-5 5 12 0,1-1-2 0,-3 1-16 15,1 0 6-15,-3-3 5 0,-1 3-12 0,-1 0 13 16,0 0-2-16,2 0 8 0,-1-1-16 0,0 1 2 15,-2 0 2-15,-2-2 7 0,-3 2-4 16,0 0 1-16,0 0-7 0,11 0 4 0,-11 0 7 16,8 0-2-16,-8 0-10 0,10 0-3 15,-10 0 16-15,0 0-6 0,8 0-6 0,-8 0 9 16,0 0-12-16,9 0 13 0,-9 0-10 16,0 0-7-16,0 0 3 0,8 0-8 0,-8 0-12 15,0 0-33-15,0 0 3 0,0 0-19 16,10 0-31-16,-10 0 10 0,0 0-108 0,0 0-77 15,8 0-70-15,-8 0-26 0,0 0 51 16,0 0 45-16,0 0 28 0</inkml:trace>
  <inkml:trace contextRef="#ctx0" brushRef="#br0" timeOffset="7561">517 103 497 0,'-3'-2'214'0,"3"1"-43"0,-1 1-31 0,1-2-3 0,0 2-25 0,-2 0-15 0,2-2 11 0,2 2-43 0,-2 0 23 0,0-3-10 16,0 3-19-16,0-2-20 0,-2 2 30 0,4 0-29 16,-4 0 3-16,4-1 2 0,-4 1-29 15,2-3 7-15,-2 6 1 0,2-3 15 16,2 0-33-16,-4 0 18 0,2 1 0 0,0-1 1 15,0 2-2-15,2-2-16 0,-2 2 8 0,0 1 18 16,0 0-22-16,0-1-2 0,0 3 18 0,0-2-18 16,2 2 1-16,-1 0-2 0,-1-3-10 15,0 6 11-15,3-3-12 0,-2 1 9 0,0 2 12 16,-1-8-15-16,0 0 8 0,4 23-4 0,-2-14-13 16,-1-3 15-16,10 12 8 0,-6-3 0 15,-3-4 8-15,-2-1 1 0,4 0 2 0,-2 0-13 16,-2-2 12-16,5 0-13 0,-4-2 17 0,3 3-9 15,-3-2 7-15,3 0-12 0,-2 2 12 16,-1-3-1-16,2 1 2 0,-2 1 1 0,0-2-9 16,4 0-7-16,-4 3 16 0,0-2-11 15,-1-1 6-15,0 1 3 0,0 0-5 0,0 1-12 16,3-3 3-16,-2 1 2 0,-1-6 8 0,0 0-19 16,0 0 3-16,0 10 3 0,0-10-1 0,0 11 5 15,0-11-10-15,0 9-2 0,0-9-5 0,0 0 13 16,0 10-8-16,0-10 0 0,0 0 4 31,0 6-3-31,0-6-15 0,0 0-29 0,0 0-37 0,0 0 7 0,8 12-197 0,-8-16-112 16,4 1 28-16,-4-2 22 0,2-1 19 0,3-1-28 15,6-6 25-15,-3-6 67 0</inkml:trace>
  <inkml:trace contextRef="#ctx0" brushRef="#br0" timeOffset="9358">897 75 262 0,'0'0'115'0,"0"0"-18"0,0 0-13 0,0 0 49 0,0 0-18 0,0 0-14 16,0 0-3-16,0 0-3 0,0 0-13 0,0 0-13 0,0 0-36 0,0 0-15 15,0 0 22-15,0 0 3 0,0 0-9 16,0 0-20-16,0 0 14 0,0 0 4 16,0 0-4-16,0 0-33 0,0 0 37 0,0 0-20 15,0 0-7-15,-18 0 34 0,-1-20-12 16,15 19 9-16,4 1-20 0,-2 0-15 0,-1-2 3 16,0 2-2-16,2 0-16 0,-3 0 20 0,0-1-16 15,1 1 30-15,0-2-14 0,-1 2-1 16,0 0-9-16,0 0 16 0,4 0 3 0,0 0 16 15,0 0-25-15,-12-2 24 0,9 2-24 0,3 0 3 16,0 0 6-16,0 0-16 0,0 0 2 0,-11 0 3 31,11 0 12-31,-8 0-1 0,8 0-19 0,0 0-21 0,-11 0 29 0,11 0 6 0,-9 0-33 16,9 0 20-16,-8 0 20 0,8 0-1 0,-11 0-6 16,11 0-8-16,-8 0-13 0,-7 17 13 15,8-14 10-15,2-2-32 0,2 5 2 0,-2-5 46 16,1 2-14-16,-3 0 3 0,1 1-9 15,4-2 5-15,-2 1-8 0,-2 0 0 0,5 2 18 16,-3-3-15-16,1 4-4 0,-1-3-18 0,4 3 16 16,0-6 5-16,0 0-2 0,0 0 15 15,0 8-44-15,0-8 31 0,0 9-7 0,0-9-11 16,0 10 29-16,0 0-9 0,0-10-3 0,12 17-25 16,-5-13 1-16,-2 1 22 0,4-1 13 15,-1-1-16-15,9 7 10 0,-2-6-9 16,0-2 16-16,-3 2-6 0,-1-3-4 0,-1-1-27 15,-1 0 22-15,-9 0-18 0,0 0 26 0,8 0 6 16,3 0-7-16,-11 0 9 0,20-13 7 0,-14 9-33 16,2 1 31-16,-4 2-9 0,1-2 9 15,2-3 21-15,-4 5-8 0,-1-2 11 0,1-3-32 16,0 3 8-16,-2-1 10 0,-1-2-15 0,3 5 24 16,-3-4-20-16,-3 0 6 0,3 5-13 15,0 0-5-15,0 0 10 0,0 0-14 0,0-8 17 16,0 8-12-16,0 0 0 0,0 0-5 15,-12-18 9-15,12 14-3 0,-3 1-8 0,3 2 0 0,-1-1 3 16,-2-1-11-16,3 1 1 0,0-1-5 16,0 3 16-16,-1-2-4 0,1 2-18 15,0 0 16-15,0 0 5 0,0 0 3 0,0 0-5 16,0 0 3-16,0 0-27 0,0 0 12 16,-7-5 10-16,7 4 0 0,-1-2-4 0,2 3-1 31,-2 0 3-31,1-2 9 0,0 2 0 0,-3 0-4 0,2-4 3 0,1 4-22 0,0 0 3 0,0 3 4 15,0-6 8-15,0 3-5 0,0 3 15 16,0-3-12-16,0-3 0 0,-4 0-15 0,4 3 12 16,0 0 0-16,2 0-7 0,-4 0 14 15,2 0 2-15,0-1-19 0,-2 1 18 0,2 1-25 0,0-1 27 16,0 2-15-16,0-2 11 0,-1 1-18 16,1 3 28-16,0-4-17 0,0 2 8 0,0-2 1 15,-3 4 5-15,3 1-26 0,-1-1 16 16,0-1-8-16,1 2 6 0,-2-2-3 0,0 2 13 15,2 0-20-15,0 0 15 0,0 1 4 0,0 1-9 16,0-7 7-16,0 0-4 0,0 8-4 16,0 0 1-16,0 0 2 0,0-8-2 0,0 12 0 15,0-2 3-15,0 0 5 0,0-2-8 16,0-8-7-16,0 11 2 0,0-1 12 0,0-2-1 16,0 0-8-16,0 2-1 0,0-1 8 0,0-1-18 15,0 0 27-15,0 0-1 0,0 2-8 16,0-3-5-16,0 0 10 0,0 2 8 0,0-9-11 15,0 11 6-15,0 0-3 0,0-2-2 16,0-9-14-16,0 10 5 0,0-2-1 0,0 2 15 16,0-10-7-16,0 10-2 0,0-2 1 0,0-8 8 15,0 9-5-15,0-9 5 0,0 10-4 16,0-10-2-16,0 9-1 0,0-9 3 0,0 8 13 16,0-8 6-16,0 0-11 0,0 9 2 0,0-9 3 15,0 9-1-15,0-9-4 0,0 0 14 0,0 0-19 16,0 8 10-16,0-8-12 0,0 0-3 15,0 0 7-15,0 8-5 0,0-8-2 16,0 0-8-16,0 0 10 0,0 0-5 0,0 0-4 16,0 0 1-16,0 9 14 0,0-9 0 0,10 0-10 15,-10 0-5-15,10 8 1 0,-10-5 4 16,0-3 6-16,0 0-5 0,0 0-30 0,0-3-50 16,1 1 9-16,1-3-336 0,-2 0 23 15,0-4 27-15,-2 2 33 0,2-1 36 0,-4-12 18 16,4 20-16-16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13T00:50:06.23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0 161 523 0,'0'0'161'0,"0"0"-40"0,0 0-28 0,0 0-25 0,0 0 23 0,0 0-13 0,0 0 5 16,0 0 2-16,0 0 2 0,0 0 11 15,0 0-14-15,0 0-3 0,0 0-6 0,0 0 5 16,0 0 5-16,0 0-1 0,0 0-15 16,0 0-12-16,0 0-11 0,0 0 9 0,0 0 6 0,0 0-11 15,0 0-13-15,0 0 16 0,0 0-10 16,0 0-5-16,0 0 7 0,0 0-15 0,0 0 4 15,0 0-17-15,0 0 12 0,0 0-6 16,0 0-2-16,0 0-4 0,0 0 5 0,0 0-4 16,0 0-3-16,0 0-6 0,0 0 6 0,0 0-13 15,-1-2 6-15,2-1 7 0,3 1-9 0,-1-1 4 16,1 1-8-16,-1-1-12 0,2 2 17 16,-1-4-11-16,-1 4 3 0,2-2 4 0,1 3-12 15,-5-2 9-15,3 1 9 0,3-1-7 16,-7 0 2-16,5 1 3 0,-1-1-4 0,-1 2-15 15,1-1 21-15,-1 1-13 0,2 0 4 16,-3-2 3-16,-2 2-3 0,0 0-1 0,0 0-4 16,0 0 2-16,9 0 16 0,-9 0-9 0,0 0-7 15,11 0 5-15,-11 0 1 0,8 0-7 0,8 13 3 16,-13-11-14-16,2 2 19 0,-3-1-4 16,2-2-2-16,1 1-13 0,1-1 21 0,-4 3 3 15,2-1-13-15,3-3 19 0,-5 2-26 0,2-1 11 16,0 1-1-16,-2-1 6 0,0 1-1 15,2 0-2-15,0-2 2 0,-3 0 9 0,1 2-25 16,-2-2 9-16,0 0-2 0,0 0 2 0,0 0 7 16,0 0-3-16,0 0 2 0,0 0 1 15,9 0 0-15,-9 0-4 0,15-12 1 0,-12 9 3 16,-1-1-18-16,-2 1 23 0,0 2-12 16,4-2 9-16,-2-1 6 0,-1 2-23 0,2 0 3 15,0-3 11-15,-3 1 1 0,1 2-4 0,3-1 6 16,-4-2-4-16,0 2-19 0,1 1 7 15,2-4-31-15,-2 4-10 0,1 0-9 0,-2 0-22 16,0-1 11-16,0 2-107 0,4-1-68 0,-4 2-71 16,0 0-14-16,0 0-16 0,-3-1 57 15,3-2 27-15</inkml:trace>
  <inkml:trace contextRef="#ctx0" brushRef="#br0" timeOffset="250">58 276 494 0,'0'0'156'0,"3"1"-56"0,-3 2 46 0,0-1-36 0,4 1-3 0,-2-1-8 0,3 0-29 16,-2-2 9-16,1 1-20 0,1 2-7 0,2-1-21 15,-2 0 16-15,2-1-9 0,-1 1 0 16,2-1-46-16,0-1 11 0,16 6-1 0,-24-6-159 16,12 0-157-16,-2 0 29 0,1 0-9 15,-1 0 55-15</inkml:trace>
  <inkml:trace contextRef="#ctx0" brushRef="#br0" timeOffset="2208">646 75 385 0,'0'0'225'0,"0"0"-25"0,0 0-15 0,0 0-27 0,0 0-21 0,0 0 8 0,0 0-21 0,0 0-18 0,0 0-9 15,-17 0-17-15,17 0-5 0,0 0-9 0,0 0 6 16,0 0-12-16,0 0-10 0,0 0-7 0,0 0 4 15,0 0-8-15,0 0-3 0,0 0-2 16,0 0-2-16,0 0-3 0,0 0-7 0,0 0-1 16,0 0-14-16,0 0 4 0,0-16 7 15,0 16-21-15,0 0 13 0,-17-22-14 0,18 22 16 16,1-3 5-16,0 2-5 0,0-2-11 0,-1 0-1 16,3 0-5-16,-1 2 9 0,-1-2 4 15,1 0-1-15,1 1 4 0,-1 2-4 0,1-2-17 16,-1 0 13-16,1 0-1 0,1 1 2 0,-3 1-6 15,2-1 9-15,-3-1-21 0,0 2 21 16,5-2-14-16,-6 2 20 0,4 0 1 0,-3-1-13 16,-1 1-7-16,4 0 9 0,-1 0-18 15,-3 0 19-15,0 0-22 0,0 0 12 0,0 0-1 16,0 0 8-16,0 0 3 0,0 0 11 0,0 0-6 16,0 0-12-16,16 11-1 0,-15-7 2 15,-1-1 4-15,2 0 4 0,2 1-9 0,-4-1 14 16,4 1-13-16,-1 0 5 0,-3 1-3 15,4 0 12-15,-3-2-12 0,0 4 0 0,2-3-16 16,0 1 3-16,-3 0 13 0,4 1-10 0,-3 4 15 16,-1-6-7-16,4 2 4 0,-4 0 5 15,0 2-14-15,3 0 9 0,-3-2 1 0,0-6-3 16,0 0-7-16,0 10 14 0,0-1-7 0,0-9-5 16,0 11-2-16,0-3 16 0,0-8-9 15,0 8 14-15,0 0-10 0,-15 8 18 0,11-9-15 16,3 0 11-16,-3 2 1 0,-9 5-2 15,8-3 12-15,-3-1-8 0,4-2 8 0,-4-5-21 16,4 6 15-16,-3-6-5 0,2 4-3 0,-2-4 0 16,1 0 0-16,1 2-11 0,-2-2 14 15,0 0-9-15,1 1 6 0,-1-1 5 0,-3-1-9 16,4-1 2-16,0 2-7 0,-1-1-7 0,1 0 21 16,-1-2-11-16,1 2-2 0,0-2 3 0,0 0-15 15,1 0 7-15,5 0 6 0,0 0-17 0,0 0 16 16,-11 0-4-16,11 0 4 0,-11 0 2 15,11 0-3-15,-7 0-1 0,-5-13-4 0,11 9 6 16,-4 1-9-16,3 0 5 0,-1-1-4 16,2 0 6-16,1 0-4 0,0-1 1 0,-1 2-2 15,1 0-5-15,0-4 12 0,1 4-6 16,-2-1-2-16,2 0 3 0,-1 4 0 0,0 0-11 16,0 0 2-16,0 0 14 0,0-10-2 0,0 10 0 15,0 0-12-15,0 0 7 0,0-7-11 16,12-3 5-16,-8 6 1 0,-1 2-2 0,2 1 7 15,0-1 0-15,0 1 3 16,-2-3 0-16,2 8-17 0,2-7 20 0,0 2-8 0,-2 1 9 16,0 0-8-16,-5 0 9 0,0 0-7 0,10 0-11 15,-10 0 14-15,9 0-11 0,-9 0 5 0,11 0-8 16,-1 0 18-16,-10 0-10 0,8 0 6 0,11 14-14 16,-15-12 18-16,1 1-10 0,-2-2-7 15,2 2 9-15,-1 0 3 0,3-1 0 16,-3 3-14-16,0-3 14 0,2 2-5 0,-1-1 0 15,-1 2 2-15,2-3 4 0,-4 1-9 0,4 4 1 16,-2-5 6-16,-2 2 1 0,4 0-4 0,-1-1 11 16,-1 0-19-16,-1-1 8 0,2 3 5 15,-3-2-6-15,2 2 4 0,-1-2-6 0,2-3 3 16,-2 3-12-16,-1 0 20 0,4 3-4 0,-2-6 3 16,-1 0-30-16,1 1-16 0,1 1-31 15,-2-1-47-15,2 1 12 0,-5-2-154 16,0 0-95-16,0 0 11 0,11 0 37 0,-11 0-17 15,8 0 53-15,4-15-3 0</inkml:trace>
  <inkml:trace contextRef="#ctx0" brushRef="#br0" timeOffset="2474">885 257 370 0,'0'-1'299'0,"0"-1"-48"0,0 2-33 0,0 0-44 0,0-1-7 0,3-2-7 0,-2 3-26 15,-1 0-16-15,0-1-13 0,2 0-6 0,-2 1-19 16,1-2-10-16,2 2-6 0,-1-2-8 16,-3 2-19-16,2 0 6 0,-1-1-22 0,3 1-19 15,-3-2-24-15,3 0-41 0,-3-2-16 16,0 4 7-16,4-1-104 0,-3-2-75 0,1 0-58 0,0 0 6 15,0 0 4-15,-2 1 15 0</inkml:trace>
  <inkml:trace contextRef="#ctx0" brushRef="#br0" timeOffset="3460">1088 78 412 0,'0'0'104'0,"0"0"-13"0,0-1-29 0,0 1-7 0,0 0 39 0,0 0-7 0,0 0 15 0,0 0 6 16,0 0-66-16,0 0 41 0,0 0-40 0,0 1-10 16,-1-1 30-16,1 0-16 0,0 0-26 15,0 0 13-15,-3 0 14 0,3 3-49 0,0-3 29 16,-1 0-7-16,1 1-16 0,0-1 34 0,0 2-36 15,-2 2 46-15,2-4-45 0,-4 3 13 0,4-2 5 16,-1 2-20-16,0-1 30 0,-2 1-15 16,3-1-3-16,-1 0-14 0,-1 2 26 0,-2 0-6 15,4-3 3-15,-1 3 8 0,-1 0-27 16,0 0 11-16,2 0 9 0,-3 1-10 0,3-1-18 16,-4 0 6-16,4 0 14 0,0-1-16 0,-1 2 12 15,-1-1 11-15,0 2-9 0,2-2-10 16,-3 0 2-16,3 1 13 0,0-2-26 0,0 4 16 15,-3-2 19-15,3 2-12 0,-1-3-3 0,1 3-6 16,0-2-7-16,0 2 13 0,0 0-29 16,0-2 15-16,0-5-13 0,0 0 28 0,0 9 1 15,0-9-25-15,0 11 4 0,0-11-2 0,0 10 25 16,0-10-12-16,0 10 19 0,0-10-13 0,0 10 11 16,16 3-32-16,-13-10 4 0,1-2 20 15,-3 5-5-15,5-5-11 0,-2 2 7 0,-2 0 6 16,4-1-3-16,-2 0-8 0,-3 0 8 15,6-2 12-15,-2 0-10 0,1 0 6 0,-6 0 3 16,0 0 4-16,0 0-5 0,8 0 7 0,3 0 13 16,-11 0-11-16,9 0 4 0,6-13-2 15,-10 7 3-15,1 3-2 0,-1 0-9 0,-2-3-1 16,2 4 5-16,1-3 5 0,-2-1 2 0,-1 1-10 16,1-1 5-16,-2 1 1 0,2 1-17 15,-2-2 17-15,2 2 1 0,-3-1-9 0,5-2-3 16,-5 2 14-16,2 1-7 15,-1-1 10-15,-2 0-5 0,2 0 24 0,-2-2-23 0,2 3 5 16,-2-2 13-16,0 6-21 0,0 0 14 0,0 0-7 16,0-6-1-16,0 6-17 0,0-10 17 15,-16-6-26-15,11 11 3 0,-1-2-8 0,0 4 15 16,0-1-17-16,-1 0 2 0,2 0-23 0,-2 1-29 16,0 0-23-16,-3 1-57 0,3 1 4 0,0 1 12 15,-4-2-107-15,6 2-62 0,-20-3-74 16,13 3 19-16,-3-3-14 0,15 3 35 0,0 0 42 15,-10 0 14-15</inkml:trace>
  <inkml:trace contextRef="#ctx0" brushRef="#br0" timeOffset="4555">1430 39 217 0,'0'-1'287'0,"0"0"-27"0,0 1-67 0,0-3-15 0,2 3-25 0,-2-1-1 0,0 1-36 0,4 0 8 0,-4-2-25 0,3 1-8 16,-5 1-15-16,2-2-25 0,2 2 2 15,-2-1 4-15,0 2-3 0,0-1-11 0,0 0 1 16,0 0-8-16,-2 2 6 0,-1-1-17 15,1 2 11-15,2 0-11 0,-3-1 18 0,0 3-11 16,-2-1-12-16,2-1 2 0,-1 2-1 0,3-2 12 16,-3 2-13-16,1 0-8 0,-1-2 11 0,4 0-1 15,-3 0-11-15,1 1-5 0,0 2 9 16,1-3-9-16,0-2 2 0,-2 4 0 0,3-2-4 16,-2-1-9-16,1 0 13 0,-2 1-11 15,3-2 14-15,0 3-11 0,0-4 8 0,-1 3 6 16,-2-1-5-16,3-1-7 0,0 1-13 0,0-2 17 15,0 0-5-15,2 1-3 0,-1 1 2 16,0-2 5-16,2 0-2 0,0 0 1 16,0 0-6-16,1 0 7 0,-2 0-13 0,1 0 23 0,1 0-20 15,1 0 6-15,-2 0-7 0,1 0-7 16,2 0 17-16,-4-2 0 0,4 2-3 0,1 0 1 16,-3 0 12-16,1 0-13 0,-5 0 7 0,0 0-13 15,0 0-8-15,8 0 15 0,-8 0-11 0,11 0 13 16,-11 0 0-16,11 0-3 0,-11 0 3 15,8 0-4-15,-8 0 7 0,9 0-7 0,-9 0-11 16,10 0 11-16,-10 0-7 0,8 0 4 16,-8 0 15-16,8 0-10 0,-8 0 1 0,8 0-6 15,-8 0 15-15,0 0-6 0,11 0-25 16,-11 0 15-16,7 0 12 0,-7 0-6 0,16 13-14 16,-15-13 1-16,5 4 22 0,-5-3-14 0,2 0 11 15,0 1-13-15,1 1 1 0,-2 0 3 0,-2 2 2 16,3-2-9-16,-2-1 12 0,3 2-6 0,-2 2 4 15,-2-4-7-15,1 5 8 0,3-4 0 16,-4 4-1-16,3-2 11 0,-3 2-11 0,0-1 0 16,0-1-4-16,0-5 19 0,0 0 5 0,0 10 6 15,0-2-10-15,0-8-1 0,0 11 1 16,0-2 10-16,0-9-8 0,-20 32 13 0,10-20-12 16,3-4 1-16,2 0-8 0,-3-2-1 0,1 0 2 15,-2-2 2-15,2 0 12 0,-11 2-10 16,6 1 1-16,0-5-18 0,1-1 7 0,2-1-7 15,-1 2 4-15,10-2-12 0,-8 0 23 0,8 0-14 16,-12 0 2-16,2 0-2 0,10 0-11 0,-12 0-5 16,3 0-6-16,1 0-8 0,-7-16-20 15,8 16-7-15,2-2-9 0,-2-3-35 0,1 2-32 16,4-3 13-16,-1 0-121 0,-1-1-93 16,3 4-26-16,-1-3 27 0,4 1 39 0,-2 5-38 15,0 0 11-15</inkml:trace>
  <inkml:trace contextRef="#ctx0" brushRef="#br0" timeOffset="5025">1390 45 400 0,'-3'0'214'0,"0"-1"-7"0,3 1-38 0,0-1-28 0,-1-1-9 0,0 2-8 16,-3 0-20-16,4-2-7 0,0 2-5 0,-2 0-9 15,2 0-14-15,-1 0-31 0,-2 0 6 16,3-1 5-16,3 2-5 0,-3-1 3 0,1 2-12 15,1-2 1-15,0 0-24 0,2 2 20 0,0-2-18 16,3 0 14-16,0 0-3 0,0 1-7 16,2-2-14-16,-1 2 14 0,5-1 11 0,-1 0-30 15,5 0 19-15,0 0-25 0,-4 0 11 16,-1 0 12-16,-1 0-20 0,0 0 10 0,-3 0-5 16,-1 0 15-16,-7 0-2 0,12 0-9 15,-12 0 18-15,11 0 22 0,-11 0-7 0,9 0-7 16,-9 0 1-16,10 0 13 0,-10 0 0 15,0 0-1-15,9 0-9 0,-9 0-6 0,0 0-12 16,8 0 8-16,-8 0-21 0,0 0-23 0,10 0-31 16,-10 0-66-16,0 0 9 0,9-11-280 15,-9 8 32-15,0 1-19 0,-2-2 54 0,0 3 41 16,2-2 14-16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13T00:50:17.72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600 66 261 0,'0'0'118'0,"0"0"-17"0,0 0-16 0,0 0-21 0,0 0 9 0,0 0-31 0,0 0 26 0,0 0-9 0,0 0-6 15,0 0-4-15,0 0-5 0,0 0 29 0,0 0-15 16,0 0-25-16,0 0 18 0,0 0-2 0,0 0-18 15,0 0-12-15,0 0 40 0,0 0-31 16,0 0-11-16,0 0-2 0,0 0-1 16,0 0 15-16,0 0-2 0,0 0 7 0,0 0-4 15,0 0-39-15,0 0 21 0,0 0-2 0,0 0-2 16,0 0 10-16,0 0-12 0,0 0 6 16,0 0-29-16,0 0 36 0,0 0 1 0,0 0-20 15,0 0 22-15,0 0-14 0,-18 0 20 16,-2-6-23-16,16 9 11 0,4-1-20 0,-3-1 16 0,1 1-9 15,2-1 14-15,-3 1-10 0,1 2-22 16,0-3 38-16,0 2 4 0,1-1-24 0,-2 1-20 16,3 1 36-16,-2-3-11 0,0 0-8 15,0 1-22-15,0 2 3 16,1-1 30-16,-2 1 13 0,3-3-40 0,-3 4 25 0,1-2 6 0,0-2-10 16,2 5-3-16,-1-3-4 0,-3 0 12 15,4 2 17-15,0 0-3 0,-1-1 0 0,-1 0-14 16,0-1-7-16,0 0 11 0,2 3-12 15,-2-1 4-15,-1 1 3 0,3-1 13 0,0 0-48 16,-3-2 37-16,3 2-4 0,-3 0-18 16,3 0 2-16,-1 0 23 0,1 0-14 0,-1 0-2 15,1 1 20-15,-2-1-31 0,0 2 14 0,2-3 17 16,0 0-28-16,0-4 21 0,0 0-8 16,0 0 27-16,0 9-22 0,0-9 1 0,0 10 6 15,0-10-9-15,0 10 14 0,0-10-14 0,0 10-11 16,0-10 30-16,0 10-43 0,0-10 32 0,0 8 3 15,0-8-8-15,0 10-22 0,0-10 20 16,0 8 5-16,0-8 4 0,0 10-14 0,0-10 5 16,0 0 5-16,0 10-12 0,0-10 19 15,0 8-15-15,16 5 8 0,-15-12 7 0,1 5-17 16,0-5 3-16,1 2-5 0,0 0-5 0,-2 0 15 16,0-2-4-16,1 4-11 0,3-4 14 15,-2 3 8-15,0-2-19 0,1-2 3 0,-2 3 12 16,2-2-23-16,0-1 7 0,-1 0 10 15,3 0 7-15,-1 0 0 0,-5 0-15 0,0 0 8 16,0 0-16-16,8 0 19 0,-8 0 10 0,12 0-2 16,-12 0-29-16,10 0 18 0,-10 0-3 0,11 0 8 15,5-13 10-15,-11 12-8 0,1-2 15 16,-1 0-19-16,-4-1 10 0,5-2-9 16,-1 3 9-16,1 0 11 0,-2-1 5 0,0 0-27 15,-2-1 1-15,0 0 13 0,2 1 1 0,-1-1-5 16,-2-1 9-16,2 2-3 0,-2-1-6 15,0 0-13-15,-1-2 22 0,0 1-13 16,3 2 1-16,-2-4-8 0,-1 3-3 0,0-3 9 16,0 8-2-16,0 0-6 0,0-10-2 0,0 10 13 15,0-10-10-15,0 10-7 0,0-10 14 0,0-1-4 16,0 11 0-16,0-8 4 0,0 8 3 16,0-11-12-16,0 11-9 0,0-10-2 0,0 1 14 15,0 9-2 1,-16-21-2-16,13 15 0 0,1 1 9 0,-1-3-9 0,-1 3-9 0,3-2 19 0,-3 1-1 15,1-1-12-15,-3 0-8 0,2 4 13 16,4-3-6-16,-6 2 2 0,4 0 7 16,-2 0-10-16,-1 0-4 0,2-2 10 0,-1 3-9 15,-1-1-3-15,2-2 16 0,-1 2-8 0,-2-2-6 16,4 3 0-16,-4-1 9 0,2 0 2 16,-2 1-11-16,4 0 12 0,-2-1-5 0,-3 3 2 15,5-2-8-15,-4-1 9 0,1 1-13 0,-1 0 11 16,2 1-6-16,2 1 9 0,-4-3-3 15,2 2 0-15,4 1 6 0,-3-1-16 0,-1 2 8 16,3-1 1-16,-3 1-3 0,4-2-1 0,0-2 3 16,-3 3 10-16,1 1-14 0,0 0 10 15,2 0-1-15,-2-2 6 0,-1 1-11 0,3 1-6 16,0 0 2-16,0 0 9 0,0 0-5 16,0 0-5-16,0 0 3 0,0 0 1 0,0 0-10 15,-8 0 15-15,8 0-4 0,0 0 3 0,0 0-1 16,-10 0-4-16,-2 14-1 0,9-12 5 15,-1 2-2-15,3-1-3 0,-3 1 4 0,-2 2 2 16,4-3-5-16,-2 2 0 0,1-1 3 0,-2 2 1 16,1-2 5-16,2 3 0 0,-2-2-10 15,1 2 12-15,-1-3-2 0,-1 3-11 0,2-3 2 16,-1 3 5-16,1-1-1 0,1 0-18 16,-1-2 16-16,-1 3 8 0,3-2-8 0,-3 3 0 15,1 12 3-15,-1-9 2 0,-2 1-9 0,6-3 2 16,-1-4 3-16,0 5-11 0,1-3 11 15,0 1-4-15,0-2 3 0,0 1 2 0,0-7 2 16,0 0-7-16,0 10-9 0,0-1 5 0,0-2 1 16,0 2 6-16,0-9 9 0,0 11-9 0,0-1-6 15,15 7 1-15,-11-10-3 0,6 10 5 16,-5-6 2-16,5-1 4 0,-3-1-6 0,-3-3 13 16,2 1 5-16,-1-3-17 0,-2-1 0 15,2 3 2-15,2-3-5 0,-2 0-3 0,2 2 17 16,-2-2 0-16,5-1-10 0,-3 0-2 15,-1-1 1-15,1 1-2 0,0-1 2 0,-7-1 12 16,0 0-4-16,12 0-18 0,-2 0 11 16,-2 0 0-16,-8 0 9 0,12 0-7 0,6-16-5 15,-2 7 16-15,-5-1-17 0,-2 1 7 0,-2 1 0 16,1 0-1-16,-5 1 13 0,9-9-9 16,-8 6-1-16,1-1 11 0,-2-2-12 0,1 6 8 15,-1-1-1-15,-3 1 18 0,2 0-27 0,0 0 10 16,-2 7-7-16,0 0 25 0,0-9-18 15,0-1 4-15,0 10-2 0,0-10-3 0,0 1 23 16,0 1-22-16,0 0-2 0,0-1 18 0,0-4-23 16,-16-15 27-1,9 18-11-15,1 3 3 0,5-3-1 0,-4 3-9 0,-1-1-23 0,4 1 2 16,-1 0 2-16,-9-7 14 0,4 4-13 16,-3 2-2-16,5 2 7 0,0 0-1 0,0 0-4 15,1 3 16-15,2 0-26 0,-1-3-13 0,-1 2-34 16,3 2-30-16,-3 1-36 0,2 1 12 0,-1-3-163 15,1 2-126-15,-1 1 35 0,0 0 37 16,4 0 12-16,0 0 21 0,0 0 26 0,-1 5 7 16</inkml:trace>
  <inkml:trace contextRef="#ctx0" brushRef="#br0" timeOffset="2116">934 58 613 0,'0'0'171'0,"0"0"-38"0,0 0 19 0,0 0-1 0,0 0-6 0,0 0-29 0,0 0 7 0,0 0-27 16,0 0 13-16,0 0-19 0,0 0-5 16,0 0-10-16,0 0-2 0,0 0-10 0,0 0-1 15,0 0-15-15,0 0 8 0,0 0 2 16,0 0-18-16,0 0-4 0,0 0 6 0,0 0 1 15,0 0 5-15,0 0-4 0,0 0-14 0,0 0-6 16,0 0 7-16,0 0-2 0,0 0-11 16,0 0-9-16,0 0 11 0,0 0-6 0,-22-23 5 15,22 22-16-15,0-1-5 0,0-2 16 16,0 3-4-16,0-2-15 0,3 3 10 0,-1-2-4 16,-1 1 8-16,0-3-4 0,-1 4-5 0,0-2 20 15,3 2-15-15,-6-1-4 0,3 1 9 0,0-2 0 16,3 1-5-16,-3 1 5 0,1-2-9 0,-1 2-10 15,2-1 10-15,-2 1 4 0,0-3 3 16,0 3 6-16,0-1-5 0,0 1-6 0,-2 0 0 16,2 0-6-16,0 0 12 0,0 0 0 15,0-2-5-15,2 2 0 0,-4 0-9 0,2-1 6 16,2 2-5-16,-2-2-4 0,2 1-2 0,0 0 10 16,-2 1-7-16,0-1-4 0,-4 2 3 0,4-1 12 15,-2 3 2-15,1-1-15 0,-3 0 10 16,-2 3 0-16,1-3-5 0,2 3 6 0,-2-1 2 15,1 0 4-15,-10 14-5 0,4-9-4 16,1-1 4-16,-1 12-10 0,-3-13 14 0,3-2 1 16,-5 8-7-16,0-2 9 0,7-2 1 15,1-1 4-15,-8 2-6 0,6-1-1 0,2 0 6 16,1-1 1-16,1-3 5 0,0 0-12 0,0 1 13 16,0-3-10-16,2 2 1 0,-1-2 8 15,3 0-7-15,-3 1-7 0,1-1-9 16,-1 0 7-16,1 1 4 0,1-5-8 0,-1 4 17 15,-1-1-18-15,3 0 4 0,-3-2-7 0,4 1 5 16,-3 1 9-16,1 0 3 0,2-3-11 16,-2 2 11-16,0 0-16 0,2-1 3 0,-1 1 7 15,-2-1-15-15,3 1 14 0,0-2-12 16,-1 0 18-16,0 2-10 0,1-1-5 0,0-1-2 16,-3 1 2-16,3-1 13 0,0 3-3 0,0-1-4 15,-1-1 10-15,1 1-9 0,0-2-10 16,0 0 7-16,0 0 5 0,0 0 6 0,0 0-7 15,16 5 0-15,-13-5 6 0,2 0-4 0,2 0-13 16,1 2 11-16,-1-2-1 0,1 0-12 0,-2 1 0 16,7-1 13-16,-13 0 7 0,9 0-9 15,-1 0-10-15,11 0 4 0,4 0 13 0,-1 0-1 16,-2 0-10-16,2 0 8 0,17-17-10 16,-17 16 5-16,-2-6 0 0,-8 6-6 15,4-3 5-15,-5 3-3 0,-4-2 5 0,1 3 2 16,-2-2-3-16,0 2-2 0,0-2-3 15,0 1 1-15,0-1-4 0,2 2 6 0,-4 0-3 16,4-1-4-16,-4 1 5 0,2-3 3 16,-2 3 14-16,-2 0-9 0,4 0-5 0,-2 0-10 15,-4 0 4-15,0 0 15 0,0 0-11 16,0 0 5-16,0 0-2 0,8 0 2 0,-8 0-3 16,0 0 9-16,9 0-2 0,-9 0 1 15,0 0-16-15,9 0 8 0,-9 0-19 16,6 0-21-16,-6 0-31 0,0 0-11 0,13 0-3 15,-13 0-48-15,9 0 13 0,-9 0-181 0,0 0-77 16,8 0 22-16,-8 0 48 0,0 0-15 0,0 0 45 16,0 0-9-16</inkml:trace>
  <inkml:trace contextRef="#ctx0" brushRef="#br0" timeOffset="2868">931 68 422 0,'-1'-2'225'0,"1"1"-23"0,-1-1-14 0,1-2-15 0,0 4-23 0,-2-1-7 0,2 1 0 0,2-2-25 0,-6 2 9 0,4-2-21 16,0 2-11-16,0-1-6 0,0 1-9 16,0 0-13-16,0 0-15 0,0 0 8 15,0-1-8-15,0-2-10 0,0 3-1 0,0 0-5 16,-2-1-14-16,2 1-8 0,2 0 13 0,-2 1-6 15,0 3 4-15,2-1-8 0,0-1-4 16,-2-1 1-16,0 3 6 0,0 1-2 0,0-4-15 16,0 6 9-16,0-2 3 0,1-2-2 15,-1 3-7-15,0 0 12 0,1 1-5 0,-1-1 7 16,0-6 7-16,0 0 0 0,0 16-11 0,0 2 8 16,0-3 0-16,0-4-8 0,0 3 11 15,0-7 8-15,0 3 3 0,0 0-10 0,0-2 0 16,0-8-5-16,0 12 8 0,0-2-11 15,0-2-1-15,0 1 5 0,0-2 13 0,0 1-26 16,0 0-5-16,0 1 6 0,0-9 23 0,0 12-6 16,0-3-9-16,0 1-5 0,0-1-5 15,0-2 10-15,0 0-23 0,0 2 31 0,0 0-2 16,0-1-20-16,0-8 21 0,0 10-9 0,0-2-3 16,0-8-9-16,0 10-7 0,0-1 9 15,0 0 9-15,0-9-15 0,0 11 8 0,0-2 5 16,0-9-9-16,0 9-6 0,0 0-2 15,0-9-4-15,0 10 22 0,10-10-17 0,-10 10-5 16,0-10 19-16,0 7 6 0,0-7-29 0,0 9 25 16,0-9-30-16,0 0 14 0,0 10 23 15,0-10-22-15,0 0-4 0,0 7 20 0,0-7-21 16,0 0 4-16,0 0-13 0,0 0 9 0,0 11-1 16,0-11 8-16,0 0 8 0,0 0-1 15,0 0-17-15,0 0-21 0,0 8-9 0,0-8-39 16,11 8-53-16,-10-11 12 0,-2-1-303 15,-2 1-6-15,3-3 43 0,0 0 10 0,0 0 40 16,4 0 28-16,3-14-30 0,-2 5 62 16</inkml:trace>
  <inkml:trace contextRef="#ctx0" brushRef="#br0" timeOffset="4636">1344 45 459 0,'0'0'118'0,"0"0"-4"0,0 0-29 0,0 0 21 0,0 0-11 0,0 0-8 0,0 0 13 0,0 0-24 0,0 0 3 15,0 0-32-15,0 0 9 0,0 0 4 0,0 0 1 16,0 0-17-16,0 0-41 0,0 0 19 16,0 0 5-16,0 0 10 0,0 0-31 0,0 0 6 15,0 0 36-15,0 0-19 0,0 0-28 16,-28-21 15-16,26 19 15 0,1 2-10 0,0-1 4 16,-3 1-21-16,-1-3 16 0,3 2 8 0,-2-1-6 15,-2 2 9-15,5 0-8 0,-3 0-8 0,1-1 3 16,-1-1 10-16,-1 2-8 0,3-1-5 15,0 1 5-15,-4-2 6 0,2 1-17 0,1 1-10 16,-5-3 20-16,3 3-30 0,2 0 40 0,-2 0-13 16,-1 0-10-16,0 0-11 0,6 0 7 15,0 0 3-15,0 0-14 0,-13 0 18 0,13 0-3 16,-10 0 9-16,10 0-6 0,-11 0-7 0,-5 17 13 16,7-15 1-16,5 2-9 0,-4 0 6 15,4 1-5-15,-4-2 8 0,3 2-2 0,2-1-11 16,-2 1 3-16,1-1 8 0,-1 1-14 0,1 0 7 15,0 2 12-15,2-3-6 0,-2 1 2 16,1 0 6-16,0 2-11 0,2 0-1 0,-1-3 7 16,1 2-14-16,1 1 8 0,0-7 3 15,0 0-7-15,0 9 9 0,0-9-21 0,0 7 14 16,0-7 10-16,15 22-21 0,-10-17-5 0,1-2 10 16,1-1-8-16,-2 1 8 0,-2-1 18 15,6-2-11-15,-2 0-1 0,2 0 3 0,-9 0-11 16,0 0-8-16,9 0 13 0,20-15-2 15,-15 8-11-15,-7-1-1 0,5 1 10 0,-7 4 7 16,2-3-7-16,-3 1-1 0,1 0-8 0,-1 0 8 16,-4 0-9-16,3 1 12 0,-1-2-12 15,2 1 8-15,0 2 6 0,-4-2 9 16,1 2-3-16,0-2-20 0,-1 2 19 0,0-1-11 16,0 1 12-16,2 0-19 0,-2 3 25 0,0 0-17 15,0 0 8-15,0 0-1 0,0 0 11 0,0 0-30 16,0 0 12-16,0-9 5 0,0 9 6 15,0 0-7-15,0 0 2 0,0 0-15 16,0 0 3-16,0 0 12 0,0 0-11 0,0-8 22 16,0 8-16-16,0 0-11 0,0 0 4 0,0 0 18 15,0 0-8-15,0 0-5 0,0 0-8 16,0 0 14-16,0 0-4 0,9-12 12 0,-9 10-31 0,0 4 20 16,0-2 1-16,0 0-1 0,0 1-7 15,0 1-3-15,0-2 12 0,2 1-10 0,-1 3 17 16,-1-3-12-16,0 1 4 0,0 1 15 0,0-3-26 15,0 4 4-15,0 0 6 0,0-1-8 16,0 1 15-16,3-1 0 0,-2 2 5 0,-1 0-10 16,0 1-4-16,1 0 0 0,-1 0 13 0,0-6-4 15,0 0 0-15,0 10 1 0,0-10 6 16,0 9-11-16,0 3 12 0,0-4 1 0,0 1-1 16,0-2 16-16,0 2-15 0,0-1-2 15,0 0 18-15,0 1-1 0,0-2-6 0,0 2-1 16,0-9-10-16,0 11 15 0,15 10-2 0,-13-12-6 15,-2-1 10-15,1 2-20 0,2-2 3 0,-3 2-4 16,4 9-5-16,4 2 11 0,-4-7-19 16,-4-1 13-16,4-4 11 0,-3 1-19 0,2 0 10 15,-2-3-6-15,1-1-7 0,-1 3 15 16,-1-3 0-16,0-1 10 0,3 1-24 16,-2-1 24-16,-1 3 5 0,1-4-1 0,-1 3-16 15,3-3 16-15,-2 1-24 0,-1 0 1 0,0 0 5 16,5 1-14-16,-5-3 3 0,0 1 3 0,0-1 10 15,1 1 9-15,0-2-24 0,-1 1 4 16,0 0 21-16,2-1-14 0,-2 0 11 16,0 1-11-16,0-2 5 0,0 1-7 0,0-1 11 15,2 1 11-15,0 0 2 0,-2 0-12 0,0-1 19 16,0 1-16-16,0-2 12 0,0 0-13 0,0 0 8 16,0 0-14-16,0 0 6 0,0 0 27 15,0 0-20-15,0 0-7 0,0 0-14 0,0 0 8 16,0 0 1-16,0 8-74 0,0-12-88 15,0 1 13-15,-4-1-328 0,4 0 43 0,-3-1 34 16,2-1-16-16,-2-2 76 0,1 1-17 0,2 1 55 16,0-1 5-16,5 2 35 0</inkml:trace>
  <inkml:trace contextRef="#ctx0" brushRef="#br0" timeOffset="6670">251 723 249 0</inkml:trace>
  <inkml:trace contextRef="#ctx0" brushRef="#br0" timeOffset="8514">52 706 247 0,'0'0'201'0,"0"0"-54"0,0 0 26 0,0 0-40 0,0 0-3 0,0 0-15 0,0 0-14 0,0 0 6 16,0 0-19-16,0 0 11 0,0 0-7 0,0 0-4 15,0 0-23-15,0 0-12 0,0 0-1 16,0 0 7-16,0 0-2 0,0 0-1 0,0 0-3 16,0 0-20-16,0 0 14 0,0 0-4 0,0 0-6 15,0 0 2-15,0 0-1 0,0 0-11 0,0-16-5 16,0 16 6-16,0 0 8 0,0 0-20 16,0 0 9-16,0 0-1 0,0 0 6 0,0 0-11 15,0 0-13-15,26-34 9 0,-24 30 2 16,0 3-1-16,-1-4-10 0,2 2 2 0,-2 1 2 15,2-3-3-15,2 3-5 0,-1-1 11 0,-2-2-2 16,3 4-8-16,-1-3-6 0,-1 1 13 0,2 0-8 16,-1-1 6-16,3 0-3 0,-2 2-1 15,1 1-2-15,1-3-2 0,-2 2 10 0,2 2-16 16,-4-3 0-16,2 2 8 0,0-1 8 16,2 2 5-16,-1-1-16 0,0-2 6 0,0 3-6 15,0 0 2-15,0-1-5 0,-1 1 3 0,1 0 3 16,-1 0-1-16,-5 0-5 0,0 0-3 0,0 0-2 15,11 0 9-15,-11 0-5 0,9 0 16 16,-9 0-14-16,13 0 2 0,-13 0-10 0,9 0 13 16,-9 0 5-16,20 13 4 0,-16-9-16 0,2-3 5 15,-3 1 2-15,2 2-14 0,2-2 2 16,-3 0 13-16,0 3-5 0,-1-4-10 0,1 3 15 16,-2-3-3-16,4 4 3 0,-1-2-18 0,-4 2 15 15,4-1 6-15,-4 4-6 0,0-5 1 0,2 2 9 16,-2 1-11-16,1 0-5 0,-2-2-4 15,0 1 2-15,4 2 13 0,-4-2 4 0,0 1-21 16,1 1 7-16,-1 0 6 0,0-1-6 16,0 1 4-16,0-1 8 0,0 1-11 0,0 1 5 15,0-2 1-15,0-6-4 0,0 0-9 0,0 10 23 16,0-2-8-16,0-8-6 0,0 12 22 16,0-6-10-16,0-6 4 0,0 12 11 0,-13 5-8 15,8-10 5-15,4 0-6 0,-3-1 19 16,-3 0-15-16,5 1 9 0,-4-2 5 0,1 2 0 15,-7 6-5-15,-1-3-3 0,3-4 13 0,-8 4 8 16,4-3 5-16,2-1-18 0,0-1-13 16,3 0 11-16,-4-1-16 0,5-1 4 0,-8 7 16 15,1-9 1-15,3 2-6 0,0 1-18 16,2-2 5-16,2-1-14 0,-1-1-1 0,3 0 1 16,6 0 20-16,0 0-28 0,-9 0 18 0,9 0-19 15,-12 0 24-15,2 0 2 0,10 0-24 16,-12 0 5-16,5 0 19 0,7 0-30 0,-10 0 6 15,10 0 10-15,-18-14 0 0,11 11 14 16,4 0-27-16,1 0 1 0,-4-1 3 0,4 1-4 16,-2 0 4-16,4-2-5 0,-3 1 12 0,3-2-7 15,0 0 17-15,0 3-16 0,0-2 6 0,0 0-10 16,0 5-4-16,0 0 12 0,0 0-5 16,0-11 12-16,0 11-16 0,0-9 0 0,0 9 24 15,15-19-11-15,-15 16-8 16,4-3-4-16,-3 2 7 0,6 1-2 0,-4-3 12 0,-1 5-25 15,2-5 30-15,2 3-14 0,-3-1-5 0,1 2-2 16,1 0-10-16,-2-1 4 0,2 0 25 16,1 3-7-16,-1-2-7 0,-2 2-16 0,2-3 34 15,0 3-19-15,-5 0-13 0,0 0 20 16,13 0 8-16,-4 0-8 0,6 0-23 0,0 0 24 16,-2 0-6-16,12 16 2 0,-17-13-16 15,1 0 11-15,-1 1 4 0,-2-1-17 0,1 0 3 16,-2 1 7-16,2-2 8 0,2 2 0 0,5 6-6 15,-1-3-2-15,-2-2 19 0,-4 1-7 16,2-3-18-16,0 3-1 0,-4-5 11 0,2 6 6 16,-2-4-19-16,1 0 7 0,-1 0 20 0,0 1-24 15,1-1 11-15,1-2 7 0,-5 3-10 16,4-3-3-16,-1 3 1 0,-1-2 10 16,2 1-14-16,-4 0 2 0,2-1 10 0,2-1-11 15,-4 2 0-15,2-1 14 0,-1-1-13 0,0 2 5 16,0-2-10-16,-3 1 6 0,4-2 6 0,-3 1-14 15,3-1-34-15,-1 0-24 0,-3 0-53 16,0 0-29-16,0 0 13 0,0 0-214 0,9 0-26 16,-9 0-16-16,21-14 19 0,-16 10 68 15,0 0 19-15,1 2 12 0</inkml:trace>
  <inkml:trace contextRef="#ctx0" brushRef="#br0" timeOffset="8795">576 862 879 0,'4'-2'291'0,"-6"2"-41"15,2-1-20-15,0 2-31 0,2-2-29 0,-4 1-28 0,4 0 1 0,-1-2-10 0,0 0-30 0,3 1-18 16,-2 1 3-16,2 0-24 0,1-2-2 15,-2 0-15-15,1 2 8 0,-1-1 7 0,-3-1-28 0,5-1-8 16,-5 2-19-16,4-1-31 0,-1-2-52 16,1 0-15-16,-3 2-33 0,5-3 12 15,-6 0-209-15,5 4-34 0,-4-5 24 0,5 3 21 16,-1 2 15-16,1-3-32 0,-2 1 44 16</inkml:trace>
  <inkml:trace contextRef="#ctx0" brushRef="#br0" timeOffset="9453">858 732 261 0,'0'-1'178'0,"-2"-1"-18"0,-1 2-5 0,3 0-43 0,0-1 4 0,-3 1-34 0,3 1-24 0,-4-1 20 16,4 0-1-16,-5 2-30 0,3-1 24 15,0-1-23-15,-2 2 15 0,0 2-26 0,-2-4-4 16,3 4 37-16,-2 0-31 0,0 1 21 0,-1-2-1 16,1 0-24-16,-2 2 20 0,2 0-1 15,2 0-8-15,-9 8-8 0,2-3 8 0,2-2-11 16,4 0-8-16,-1 1 7 0,-2-5-25 0,1 3-1 16,6-1 21-16,0 1-3 0,-1-1-13 15,0 1-3-15,1-1-7 0,0-6 18 0,0 0-5 16,0 11 17-16,20 13-15 0,-13-16 3 15,1 0-6-15,-1-1-10 16,0-3 4-16,1 2 4 0,-3-3-5 0,2 1-9 0,-2-3 11 0,2 1 0 16,1-2-5-16,-1 0 1 0,0 1 17 0,1-1-24 15,-3 0 20-15,2 0-2 0,-7 0-13 16,0 0 14-16,9 0 5 0,6-13 2 0,-7 9-21 16,-2 0 14-16,7-9-3 0,-10 0 3 15,2 3 7-15,2-1-18 0,-4 0 6 0,-3 2-7 16,1-1 8-16,-1 10-1 0,0-8-15 0,0-7 11 15,0 2 3-15,-17-12-5 0,9 9 8 16,1 3-8-16,1 5-1 0,1 0-2 0,1-1 5 16,-1 5-20-16,2-2 22 0,-1 3-16 0,-2 0-1 15,4 2-38-15,-2-2-12 0,-2 0-11 16,1-1-2-16,5 4-9 0,-4 0-15 0,0 0 8 16,0-2-98-16,2 2-50 0,-2 0-83 0,3 0 22 15,1 0-40-15,0 0 48 16,0 0 16-16</inkml:trace>
  <inkml:trace contextRef="#ctx0" brushRef="#br0" timeOffset="10268">1098 700 401 0,'1'-2'220'0,"3"-1"-18"0,-2 3-28 0,0-3-12 0,0 1-25 0,-2 2-8 0,1-2-12 0,0 2-3 0,-1 0-15 0,3-1-2 15,-3 0-1-15,1 1-12 0,-1-3-6 16,2 6-6-16,-2-6-15 0,2 3 3 0,-2 0-22 15,0 0 2-15,0 3 5 0,0-2-14 0,-2 2 11 16,0-1-18-16,-2 2 18 0,4 0-16 16,-2-2 8-16,0 4-5 0,0-1-9 15,-1 0 5-15,0 0 3 0,2 0-8 0,-1-1 4 16,1 2-7-16,1-2-7 0,-4 3 2 0,0-2-4 16,4 0-6-16,-1 2 15 0,1-3-13 15,-2 2 4-15,2-3-3 0,0 3 1 0,0-3 3 16,0-3 0-16,0 0 6 0,0 0-8 0,0 10 10 15,0-10-21-15,0 8 4 0,0-8 4 16,0 0 5-16,0 8-14 0,15 2-1 0,-9-8 14 16,-2-1-9-16,-2-1 7 0,4 0-1 0,-2 0 3 15,3 3-14-15,-3-6 12 0,0 3-7 16,1 0-5-16,3-1 9 0,-8 1 1 0,0 0-1 16,0 0-5-16,12 0 9 0,-12 0-4 15,9 0 5-15,-1 0-12 0,-8 0 5 0,21-12 4 16,-14 12-5-16,-2-1 3 0,2-1-2 0,-1 1 0 15,0 1-6-15,0-2 0 0,-1 2 8 0,2-2 0 16,-2 0 0-16,1 2-3 0,-3-1-3 16,5 1 2-16,-6 0-1 0,4-2-6 0,-6 2 8 15,0 0 1-15,0 0 6 0,8 0-1 16,-8 0-3-16,9 0-2 0,-9 0-13 16,11 0 11-16,-11 0-9 0,10 0 8 0,-10 0 14 15,12 0-18-15,4 13-5 0,-11-10 8 0,2 1 3 16,-1 1-8-16,-1-1 5 0,-2-1 14 0,1 1-4 15,1 0-12-15,-2 1 15 0,2-1-8 0,-1 3-2 16,-2-2-6-16,-1 0 13 0,-1 2-3 0,0-3 14 16,0 3 1-16,0-7-2 0,0 0 12 15,0 8-19-15,0-8 11 0,0 10 0 0,-15 6 13 16,2-4-4-16,1-4-10 0,-2-5 1 16,0 3-9-16,4-3-3 0,-3-2 5 0,-5 8-1 15,-1-6-9-15,2-3 3 0,4 3 8 0,13-3-23 16,-14 0-25-16,2 0-7 0,1 0-16 15,0 0-19-15,-3 0-56 0,-4 0 12 0,3 0 10 16,-7-15-156-16,13 12-80 0,2-1-16 16,2 0 21-16,2 1 28 0,3-3 24 0,-4 3 38 15</inkml:trace>
  <inkml:trace contextRef="#ctx0" brushRef="#br0" timeOffset="10706">1115 716 649 0,'0'-3'263'0,"-4"3"-48"0,4-1-30 0,-1-2-8 0,1 2-10 0,-1-1-24 0,-1 2-15 0,2 0-12 0,-2-1 1 16,4-2-26-16,-2 3 5 0,2 0-16 0,-1-2-3 15,0 0-3-15,7 2-9 0,-3-2-18 16,0 1 1-16,2-2-12 0,2 1 0 0,-2 2 4 16,2-2-10-16,1 1 1 0,12 0 3 15,2-5-10-15,-4 3 3 0,-4-2-9 0,-3 2 2 16,3 1 5-16,-8-1 24 0,1 0-17 0,4 1 12 15,-9 1-21-15,4-3 14 0,-4 4-13 16,4-2 24-16,-4 1 8 0,1-2-20 0,4 1-13 16,-7 2 0-16,2-3 15 0,2 3-8 15,-5-1-9-15,2 0-11 0,1 1 3 0,0 0-18 16,-3-2-18-16,1 2-67 0,-1 0-62 16,-1-2 13-16,-1 4-281 0,-2 0 20 0,-3-2 25 15,2 0 21-15,2 0 9 0,-2 1 48 16,0 0 12-16,0 4-25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13T00:50:36.30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308 56 290 0,'0'0'140'0,"0"0"-20"0,0 0-17 0,0 0 37 0,0 0-24 0,0 0-14 0,0 0 19 0,0 0-21 0,0 0 0 16,0 0-10-16,0 0-16 0,0 0-19 0,0 0 35 16,0-17-13-16,0 17-9 0,0 0-1 15,0 0-1-15,0 0-4 0,0 0-5 0,0 0 7 16,0 0-7-16,0 0 6 0,0 0-28 0,0 0 16 16,0 0 2-16,0 0-20 0,0 0-2 15,0 0 13-15,0 0-18 0,0 0 8 16,0 0-3-16,0 0 2 0,0 0-10 0,0 0-1 15,0 0 6-15,0 0-12 0,0 0 1 0,0 0-3 16,0 0 12-16,0 0-11 16,0 0-5-16,0 0 1 0,0 0-16 0,0 0 15 0,0 0 6 15,0 0-10-15,0-27-6 0,-6 26 8 16,2-2-6-16,-3 2 3 0,2 1-10 0,0-2 9 16,-2 1-3-16,0 1 4 0,2 0-3 0,-2 0 2 15,0 0 1-15,0-3 1 0,-3 3-3 16,10 0-2-16,0 0-9 0,-11 0 9 0,0 0-2 15,1 0 1-15,10 0 8 0,-12 0-5 0,3 0-7 16,-1 0 1-16,-6 16 2 0,7-13 5 16,2 1-4-16,-11 3-10 0,5-3 10 0,5 3 5 15,-1-1-8-15,0-1 4 0,4 0 5 0,-2-2-6 16,1 2-2-16,0-2 6 0,0 3-7 16,2-3-13-16,1 0 18 0,-1 2 5 0,0-1-8 15,2 2-13-15,-2-3 16 0,2 1-12 16,-2 0 10-16,1 1 2 0,3-1-3 0,0 2-13 15,-4-2 18-15,4 0-7 0,0-2 0 0,0-2 3 16,0 0 1-16,0 0-2 0,0 13-8 16,0-13 17-16,0 9-7 0,0-9 3 0,0 8 9 15,0-8-13-15,17 21 0 0,-17-18-3 0,5 0-7 16,-2 2 11-16,2-2-12 0,-1-2 13 16,2 3-5-16,-2-1 12 0,4 0-9 0,-1 0 7 15,-2 1-19-15,2-1 6 0,-2 0 8 16,3-1-13-16,-2 2 23 0,0-4-7 0,4 4-2 15,-3-4-3-15,-1 6 5 0,1-3 1 0,3-3 4 16,-4 1-11-16,0 1-2 0,1 2 5 0,-1-3-4 16,3 1-4-16,0 1 15 0,-4-2-4 0,2 2 3 15,-1-1-12-15,2 1 8 0,-3-2-7 16,2 3 3-16,0-2-15 0,-2 0 16 0,0-1-4 16,2-1 4-16,-1 4-6 0,-2-2 0 15,1 2 5-15,1-1-9 0,-2-1 5 0,1 2 6 16,-1-3-15-16,1 4 9 0,-2-4 8 0,1 3-1 15,2-1-3-15,-4-1 2 0,2 1 8 0,-1 0-18 16,0 2 19-16,-2-2-13 0,3 1 3 16,-4-3 0-16,6 2-1 0,-5 1 2 0,-1-4 3 15,0 0-5-15,0 0 12 0,0 0-17 0,0 9 4 16,0-9 1-16,0 9-9 0,0-9 9 16,0 10 7-16,0-10-11 0,-15 14 3 0,11-9 3 15,-1-1 20-15,-5-3-11 0,5 2 6 0,-10 8-4 16,-1-7 3-16,2-2-16 0,5 1 4 15,-1-1 15-15,-2 0-8 0,1-1-8 0,0-1 5 16,3 0-9-16,-1 0 9 0,-1 0-7 0,10 0 9 16,-11 0-10-16,2 0-3 0,-1 0 17 15,0 0-3-15,10 0 4 0,-13 0-14 0,3 0 5 16,10 0 2-16,-13 0 8 0,5 0 6 0,8 0 1 16,-10 0-14-16,10 0 23 0,-10 0-4 15,10 0-15-15,-9 0 4 0,9 0 9 0,-10 0-14 16,10 0 5-16,-13-13 4 0,9 13-8 0,4 0 22 15,0 0-20-15,0 0-2 0,0 0 17 16,0 0-27-16,0 0 3 0,-9 0 1 0,9 0 0 16,0 0 9-16,0 0-19 0,0 0 3 15,0 0-7-15,0 0-28 0,0 0-21 0,-9 0-14 16,9 0-29-16,0 0-38 0,-10-8 13 0,13 6-127 16,-1 0-72-16,0 2-43 0,5 0 11 15,-2-1 27-15,2-2 0 0,1 3 63 0</inkml:trace>
  <inkml:trace contextRef="#ctx0" brushRef="#br0" timeOffset="688">561 238 577 0,'0'-4'216'0,"0"1"-36"0,0 2-33 0,1-2 1 0,-1 0-16 0,1 0-9 0,-1 2-17 0,3 1 2 16,-3-2-12-16,0 2-4 0,0-1-9 0,0 1 3 16,1 0-14-16,-1 0 5 0,2-2 3 0,-2 2-9 15,0-2-3-15,0 0-14 0,0 2-11 16,0 0 12-16,0-3-17 0,0 3-2 0,2-1-5 16,-2 2 7-16,0-1-11 0,-2 3-11 0,2-7 1 15,0 2-3-15,0 2 6 0,2 0-6 16,-2 0 0-16,0 0 4 0,0-1 0 0,0 1-16 15,2 0 1-15,-2 0-6 0,0 1 6 16,0 1-1-16,0-1 3 0,0 2 6 0,0-1-7 16,0 0-1-16,0 3 1 0,0-1-5 0,0-1 6 15,0 4-2-15,0-1 2 0,0 1 3 0,1-1-11 16,-1 0 1-16,2 1 9 0,-2-7-2 16,0 8 8-16,0 9-8 0,0-3-3 0,0 4-2 15,0-2 10-15,0 1-1 0,0-2-3 16,0-2 1-16,0-3 11 0,0 1-9 0,0-1-5 15,0-2 2-15,17 22-4 0,-13-16 7 16,0 1 14-16,-2-4-1 0,-2-1-17 0,2-2-3 0,1 0 12 16,-3-2-3-16,1 3-11 0,1-2 8 15,0-2-2-15,0 1 8 0,-2 1-14 0,0-1-2 16,1 1 6-16,0-2 9 0,2 0-17 0,-3 0 19 16,3 2-10-16,0-3 10 0,-2 1-14 15,-1 0 0-15,1 0 0 0,2 0-8 0,-3-1 9 16,1 0-1-16,-1 1 1 0,3-2 5 15,-3 2-40-15,0 0-4 0,0-4-33 0,0 3-36 16,3-1 8-16,-3-1-146 0,0-1-137 16,0-1 21-16,0 0-2 0,-3 0 52 0,3-3 15 15,3 1 10-15,-2 1 29 0</inkml:trace>
  <inkml:trace contextRef="#ctx0" brushRef="#br0" timeOffset="1454">658 379 254 0,'-1'-7'220'0,"-1"1"-59"0,2 2 3 0,0 0-14 0,0-3-20 0,0 4-11 0,0-3-21 0,0 0-14 0,0 1 17 16,0 2-28-16,0-2 16 0,0 0-31 0,2 0 2 16,-2 5-14-16,0 0 17 0,0 0-7 0,0 0-3 15,0-8-9-15,0 8 5 0,0-10-14 0,0 10 5 16,0 0-26-16,0-10 18 0,0 10-12 15,0 0-14-15,0-8 7 0,0 8 8 0,15-14-12 16,-13 12 14-16,1 0-12 0,1-1 8 16,0 3-11-16,-3-3-10 0,5 1 2 0,-5 1 15 15,5-1-9-15,-4 1 13 0,2-2-16 16,2 2 15-16,-3 1-13 0,2-2 2 0,-1 2 4 16,-1 0-9-16,2-1-2 0,-1 1 9 15,-4 0-6-15,0 0-3 0,0 0-3 0,12 0 3 16,-12 0 16-16,8 0-10 0,-8 0-11 0,10 0-8 15,-10 0-6-15,11 0 18 0,-11 0 8 0,17 13-17 16,-14-12 13-16,2 2-8 0,0 2-9 16,-4-1 28-16,4 1-4 0,-3-2-19 0,2-1 4 15,-2 3 11-15,2-1-16 0,-2 3 23 16,-1-2-17-16,2 0 18 0,-3 1-12 0,0 3 25 16,0-3-2-16,0-6 4 0,0 0-10 15,0 12-2-15,0-5 6 0,-18 20 5 0,12-14-18 16,-7-1 12-16,3-1 2 0,3-3-2 15,-4 1-16-15,1-3 10 0,2-1 2 0,-8 5 0 16,3-4-1-16,2-1-3 0,1 0-11 0,-1-4 8 16,6 1 8-16,-4 0-4 0,2 0 8 0,1-1-1 15,2-1-4-15,-1 0-10 0,0 0 12 16,5 0 1-16,0 0-4 0,0 0 2 0,-11 0 1 16,11 0-1-16,-7 0-5 0,7 0 3 0,0 0-3 15,-12 0-15-15,12 0 5 0,0 0 13 16,-10 0-10-16,10 0 2 0,-15-18-19 0,15 16 15 15,-4 1-20-15,3-1-12 0,1 1-26 16,-4-4 16-16,4 5-35 0,-3-1 4 0,3-2-29 0,0 2 12 16,-2-4-116-16,2 3-125 0,2-1-27 15,0 2 9-15,3-3 26 0,-4 2 33 0,3 1 24 16</inkml:trace>
  <inkml:trace contextRef="#ctx0" brushRef="#br0" timeOffset="2173">1197 272 710 0,'0'-1'186'0,"-4"-1"0"0,4 2-23 0,0 0-25 0,-2-2-6 0,2 1-16 0,-3-2-8 0,3 3-25 0,-1 0 8 0,1 0-10 16,-1-1-12-16,2 1-11 0,-1-1-1 16,0 1-8-16,0 0 1 0,-1-2-12 0,2 2 3 15,-1 0-13-15,1 0 9 0,4-2-16 16,-5 2 17-16,4 0-7 0,-3 0-10 0,4 0 3 16,1-1-9-16,-4 1 10 0,4-3-13 0,-1 3 0 15,1 0 1-15,2 0-3 0,-1-2-3 16,1 1-10-16,0 1 11 0,1 0-12 0,-1-2 13 15,17-3 0-15,-13 3-2 0,4 1-14 16,-4 1 22-16,-4-2-1 0,2 2-10 0,-2-1 1 16,-3-2-17-16,2 3 28 0,-1 0-14 0,-6 0 5 15,0 0-18-15,0 0 7 0,0 0 10 0,8 0-11 16,-8 0 4-16,0 0 9 0,9 0-8 0,-9 0-2 16,0 0 0-16,0 0 6 0,12 0-12 15,-12 0 10-15,0 0 7 0,0 0-3 0,0 0-21 16,7 0-22-16,3-14-9 0,-10 15 5 15,0-1-103-15,1 3-73 0,-2 0-132 0,-3-3 17 16,4 3 26-16,0-2 16 0,0 2 11 0,-2-3-8 16</inkml:trace>
  <inkml:trace contextRef="#ctx0" brushRef="#br0" timeOffset="2688">1251 392 376 0,'-4'0'226'0,"4"1"-27"0,0 0-38 0,-4-1-29 16,2 0-2-16,2 0-29 0,-1 0 5 0,0 0-14 0,-2 2-14 0,3 1 9 16,-2-3-5-16,2 0-24 0,0 0 17 15,0 0-25-15,0 0 5 0,0 0-5 0,0 1-5 16,2-1 19-16,1 0-6 0,-2 0 8 0,4 0-12 16,-2 0-8-16,5 0-18 0,-5 0 9 15,2 0-5-15,2 0-1 0,2-1 3 0,-2 1-1 16,0-3-25-16,0 1 13 0,-7 2-11 0,0 0 12 15,12 0-5-15,-3 0 2 0,-9 0-3 16,10 0 3-16,-1 0-11 0,-9 0 4 0,11 0-3 16,-11 0-7-16,8 0 7 0,-8 0-1 0,11 0-16 15,3-7 13-15,-10 7 5 0,-4 0-5 16,0 0-1-16,0 0 2 0,0 0-3 0,0 0-6 16,0 0 10-16,8 0 1 0,-8 0-3 15,0 0-9-15,0 0 2 0,0 0 8 0,9 0-4 16,-9 0-8-16,0 0 9 0,0 0-14 0,0 0 18 15,8 0-3-15,-8 0-12 0,0 0-43 0,0 0-37 16,11 0 11-16,-9 1-123 0,-2-1-104 16,0 0-54-16,-2 0-11 0,0 0 59 0,2 0-22 15,0 0 25-15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13T00:50:40.66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24 199 394 0,'0'-18'213'0,"0"18"-50"0,0 0 6 0,0 0-44 0,0 0 29 16,0 0-33-16,0 0 12 0,0 0-22 0,0-17 11 0,0 17-16 15,0 0 0-15,0 0-18 0,0 0 3 0,-16-24-10 16,16 23-1-16,0-1-18 0,0 2-4 0,0 0-4 16,0-2-1-16,0 1-15 0,1-1 10 15,-1 2-15-15,0 2-3 0,0-2-18 16,0-2 17-16,3 2 0 0,-3 0-20 0,0-2-1 16,0 2-8-16,0 0 18 0,0-1-16 0,0 2 12 15,-3 1-1-15,3 0 1 0,-1-2-14 0,2 3 8 16,-1-1-9-16,-1 1 16 0,2 2-12 15,-2-2 12-15,1 3-5 0,0-2 1 0,0 4 8 16,0-1-10-16,0-1 3 0,0 3-2 0,0-9 9 16,0 8-14-16,0-1 13 0,0 2-3 15,0-2-5-15,0 4 7 0,0 4 1 0,0 3 3 16,0-1 1-16,0-1-8 0,0 3-7 0,0-3 14 16,0 3-12-16,0-5 3 0,0-2 15 0,0-2-6 15,0 1-17-15,0-1 7 0,0-1-4 16,0 1 14-16,0-1-15 0,0-2 12 15,0 2-12-15,0-1 4 0,0 1-2 0,0-9-5 16,0 9 2-16,0-1-8 0,0-8 8 16,0 10-8-16,0-10 7 0,11 11-19 0,-11-11-24 15,0 10-32-15,0-10-24 0,0 9 8 0,0-9-179 16,8 0-127-16,8 10 14 0,-11-10 28 16,1 0 27-16,-1-2 20 0,2-1-10 0,-4-1 30 15</inkml:trace>
  <inkml:trace contextRef="#ctx0" brushRef="#br0" timeOffset="689">169 241 257 0,'0'-7'199'16,"0"1"-87"-16,-2-1 36 0,2 4-9 0,0-3-56 0,0 3 25 0,-2-4-8 0,2 3 8 0,0-2-12 0,4 2-26 16,-3-1-9-16,-1 2-8 0,0-2-8 15,0 5 5-15,0 0-20 16,10-15 3-16,-9 11-20 0,2 1 23 0,1-2 5 0,-3 1 1 15,3-1-25-15,-3 3 20 0,3-3-5 0,-1 2-8 16,-3 0 21-16,4 0-13 0,-2-1-7 0,-2 2-1 16,4-1-18-16,-3-1 17 0,4 1-10 15,-3 2-15-15,3-1 31 0,-1-1-17 0,-1 1-5 16,2 0 2-16,-1-1-9 0,-1 2 1 0,1-2 6 16,-2 1 3-16,4 0-2 0,-3 0 0 15,0 1-8-15,1-1 6 0,-2 2-30 16,3-1 32-16,-1 1-8 0,-2 0-1 0,5 0 9 15,-7 0-7-15,0 0 1 0,0 0-9 0,10 0 14 16,-10 0-10-16,8 0-4 0,1 0 7 0,-9 0 8 16,19 13-27-16,-16-9 21 0,2 2 23 15,-1-3-6-15,-2 5 0 0,2-3-17 0,-2 0 22 16,1 5 2-16,4 7 2 0,-7-1 5 0,1-3-7 16,-1-13 2-16,0 11-15 0,0-1 11 15,0 0-2-15,-17 20 10 0,11-20-3 0,-2 0-4 16,1-1-16-16,-5 3 13 0,1-3 11 0,0-1-6 15,5-5-6-15,-5 1-5 0,3-1 7 0,-2-1-14 16,4-1 13-16,0-1 4 0,-2 2-15 16,8-2 9-16,-11 0-21 0,11 0 8 0,-12 0 2 15,1 0 3-15,2 0-11 0,9 0 12 16,-15 0-6-16,7 0-8 0,-3 0 0 0,-4-13 4 16,10 11-7-16,-1 1-3 0,-3-4-10 0,3 4 7 15,5 0-6-15,-4-1-21 0,-1 2 15 16,3-3-6-16,-3 2-26 0,2-2-55 0,2 0 11 15,-2 3-60-15,7-1-38 0,-6-2-99 0,7 0-55 16,-2 3 22-16,2 0-1 0,-2 0 0 16</inkml:trace>
  <inkml:trace contextRef="#ctx0" brushRef="#br0" timeOffset="1596">595 271 320 0,'-4'0'134'0,"1"1"14"0,0 2-28 16,1-2-36-16,-2 1 16 0,-2-1-5 0,5 2-27 0,-3 0-23 0,-3-1 45 16,6 2-60-16,-3-2 30 0,0 3-4 0,0-1-23 15,-1 0-5-15,3 1 16 0,-2-2-23 0,2 2 8 16,-2-1 10-16,3 2-7 0,-3-2-26 0,3 3 33 15,-1-2-4-15,-2 2-34 0,4-1 15 16,-1 2 32-16,-1-1-32 0,0-1 13 0,2 1 10 16,0 1-20-16,0-3-4 0,0-5 6 15,0 0 5-15,0 11 10 16,0-1-47-16,15 5 36 0,-6 1-15 0,1-6 4 0,-2 0-23 0,1-5 32 16,-2 0 12-16,1 0-3 0,-3-4-25 0,5 3-17 15,-3-3 15-15,-2 1 6 0,3-2-2 16,-1 0 10-16,-7 0-10 0,0 0-9 15,12 0 24-15,-1 0-10 0,-4 0-3 0,9-13 6 16,-9 8-1-16,-2 0-6 0,6-12 17 0,-2 3-8 16,-3 5-14-16,-1 0-16 0,-1 1 15 15,-1 1 22-15,-3-1 3 0,3 2 1 0,-2-1-5 16,-1 0 10-16,0 2-19 0,0 5 6 0,0 0-2 16,0-9-3-16,0 9 0 0,0-10-1 15,-16-3 3-15,14 7-1 0,-2 2-2 0,-2 1-5 16,0-3-6-16,-1 3 1 0,2-2-5 0,-2 2 2 15,2 2-2-15,-2 1-6 0,2-2-20 0,2 0-3 16,-4 2 12-16,2-1-27 0,-2-1-34 16,-1 2-8-16,8 0 8 0,0 0-50 0,0 0-56 15,-8 0-60-15,8 0-100 0,-11 0 30 16,11 0 17-16,0 0-5 0</inkml:trace>
  <inkml:trace contextRef="#ctx0" brushRef="#br0" timeOffset="2190">943 275 222 0,'-3'-3'172'0,"3"3"15"0,-1 0-34 0,1 0-25 0,-4 0-37 0,2 3-3 0,-1-2 12 0,1-1-17 0,-4 2-16 16,5-1 16-16,-2 2-25 0,-1 1 6 0,0-1-42 15,-1-1 8-15,2 0 14 0,-2 4 2 16,1-3-17-16,-3 2 18 0,1 0-10 15,4 0-9-15,-2 1-14 0,-2 0 21 0,5-2-14 16,-2 3 14-16,0-2-23 0,1 0 14 0,-1 1-12 16,2 0 16-16,-3-2-13 0,4-4 2 15,0 0-26-15,0 0 22 0,0 10 13 0,0-10-9 16,0 10 6-16,0-10-10 0,16 18 1 16,-11-15 12-16,2-1-23 0,0-1-12 0,0 3 16 15,1-2 1-15,0-1-2 0,1 0-11 16,-1-1 10-16,-8 0-26 0,9 0 31 0,-9 0-14 15,12 0 13-15,-1 0-30 0,17-19 30 0,-16 8-5 16,-4 4-2-16,2 2-20 0,-4-3 22 0,-1 0-3 16,-4 0 4-16,0 1 2 0,-1 1 10 0,0-1 0 15,0 7-24-15,0 0 24 0,0-10-2 16,-16-16-7-16,4 11 7 0,-3 4-6 0,-7 1 6 16,10 1-14-16,3 5-5 0,-2 2 12 15,1 1 8-15,2 1-20 0,-1 0 6 0,9 0-12 16,0 0 6-16,-12 0-22 0,3 0-7 0,9 0-18 15,-10 0 5-15,-4 16-94 0,9-11-52 16,1 0-131-16,1 1 22 0,-1 0 7 16,4 1-2-16,4 0 11 0</inkml:trace>
  <inkml:trace contextRef="#ctx0" brushRef="#br0" timeOffset="3378">1281 418 291 0,'4'0'205'0,"-1"0"-8"0,-2 0-55 0,4 0 10 0,-2 2-9 0,-2-2-26 0,2-2 17 16,-3 2-31-16,4 2 1 0,-4-4 0 16,4 2 2-16,-2 0-11 0,-2 0 1 0,1-1-1 15,0 1-5-15,-1-1 2 0,3 1-13 0,-2 0-12 16,1-4-1-16,2 2 0 0,-3-1-3 0,2 2 0 16,0-4-15-16,-2 1 2 0,3-3-16 15,0 3-1-15,-4-1-1 0,3-2 10 16,-2 1-12-16,-1 0-11 0,0 6 0 0,0-10-3 15,0 3 13-15,0-2-21 0,0-8 1 0,0-1 8 16,0-2-7-16,0 2-4 0,0-1 10 16,0-4-12-16,0 7 8 0,-13-22-7 0,7 26-4 15,1-1 7-15,-1 3-18 0,5 1 14 0,-2-1-10 16,-1 3 6-16,4-2 9 0,-4 3-6 16,3-1-4-16,-2 3 9 0,0-2 1 0,1 2-12 15,-1-1-6-15,0 0 8 0,2 0-7 0,-3 2 8 16,0-2-7-16,4 2 15 0,-2-2-2 15,-2 2-5-15,3-3-4 0,-2 5 14 0,1-4-15 16,2 5 3-16,0 0-4 0,0 0-2 0,0 0 13 16,0 0-3-16,0 0-6 0,0 0 1 15,0 0-1-15,0-8 5 0,0 8 8 0,0 0-14 16,0 0 6-16,0 0-4 0,-10-15-5 0,7 15 11 16,3 0-4-16,0 0-12 0,0 0 12 15,3 0-13-15,-7 0 14 0,4 1-6 0,-1 2-4 16,-2 0 7-16,3 0-8 0,-1-2 7 15,1 5-2-15,-3-3 1 0,3 3-1 0,0 0-5 16,0 0 21-16,0 0-11 0,0 1-5 0,0 1-1 16,0-8 2-16,0 0 10 0,0 10-16 15,0-2 14-15,0 0 5 0,0 0-10 0,0 2-9 16,0 0 8-16,0 2 7 0,0 6 2 0,0-1-1 16,0 0-16-16,0-3 17 0,15 12-12 15,-14-16 3-15,3 3-2 0,-4-7 8 0,2 3 5 16,2-4-12-16,-3 4-5 0,10 7-1 0,-3 0 24 15,0-6-17-15,-1 0 6 0,0 0-2 16,-5-2-12-16,4-3 6 0,-1 0 4 0,1 1-3 16,-1 0 6-16,0-2-1 0,1 1-6 15,-1 0 10-15,2-2-4 0,-2 0-2 0,2 1-6 16,0-2 8-16,0 4 7 16,-1-3-6-16,0-1-7 0,3 1 15 0,-1-1-7 0,1 0-5 0,1-2 5 15,0 0-13-15,-10 0 16 0,9 0-18 16,1 0 11-16,1 0 12 0,-5 0-12 0,3 0-6 15,8-13 2-15,1 6 15 0,-6-1 1 0,-3 3-5 16,-1 0-11-16,-1 0 18 0,-1 4-5 16,-2-5-11-16,0 2 5 0,0-2 1 0,0 2 3 15,-4-2-6-15,3 2 0 0,-1-1-4 0,1 1 1 16,-2 0 8-16,2 0-7 0,-2 0 0 16,-1-1-1-16,0 1 13 0,2 0-13 0,-2-1 0 15,0 3 4-15,0-2 0 0,0 2 6 16,0 2-3-16,0 0 3 0,0 0-9 0,0 0-3 15,0 0-1-15,0-10 13 0,-15-2-10 16,12 9 4-16,-2 0 7 0,3 2 1 0,0-2-14 16,-1 1 1-16,0 2-3 0,-1 0 0 15,2 0 6-15,-4 2 4 0,2-2-7 0,1 2-6 16,1 0-2-16,0 1 0 0,1-2 15 0,-3 3-7 16,0-3 2-16,2 4-5 0,1 0 16 15,0 0-8-15,1-4-4 0,0 6-3 16,-4-3 4-16,4 1-3 0,0-1-1 0,1 1 12 15,-2 0 0-15,1-5-4 0,0 0 4 0,0 0 2 16,0 11-5-16,0-2-10 0,17 4 11 0,-11-8-4 16,7 8-13-16,-1-5 6 0,1-1-6 15,-4-3-6-15,1 1-33 0,2-4-41 0,8 7-14 16,-5-5 9-16,-3 0-82 0,0-1-51 16,-1 0-94-16,-11-2-28 0,11 0 34 0,4 0 19 15,6 0 12-15,24-16-3 0</inkml:trace>
  <inkml:trace contextRef="#ctx0" brushRef="#br0" timeOffset="4050">2009 309 343 0,'1'-3'264'0,"2"-1"-33"0,-3 4-32 0,3-1-13 0,-1-2-36 0,-2-2-18 0,0 5-6 0,0-1-16 16,-2 0-8-16,-1 2-13 0,-1 0-2 0,1-1-20 15,-5 0-4-15,3 3-15 0,-2-1 15 16,0-1 0-16,0 2-8 0,1 1 0 0,-1-1-22 16,-3-1 1-16,-5 9 18 0,3-4-11 15,0-4-9-15,0 4-1 0,4-3-2 0,-7 5 4 16,5 1-12-16,1-4-1 0,4 0-5 16,-1-2-2-16,2 0-4 0,1 1 3 0,-2-2 1 15,1 1-1-15,4-1 0 0,-3 1-16 0,0 1-1 16,3-2 11-16,0-2 2 0,-1 3 3 0,1 0-3 15,0-4 1-15,0 0 1 0,0 0-8 16,0 0 0-16,16 7 3 0,-13-9 5 0,2 1-15 16,2-1 13-16,3-1-13 0,5-5 4 15,-1-4 2-15,4 1-9 0,-4-4-1 0,-1-1 10 16,-1 1-1-16,0 0 2 0,-2 1-4 0,-5-6-7 16,2 8 3-16,-1-1 11 0,-4 3 5 0,0 1-2 15,-2 3 0-15,0-4 12 0,0 0-12 16,0 4 6-16,0 6-5 0,0 0-3 0,0-10 8 15,0 1 6-15,0 1-6 0,0 8 16 16,0-11-13-16,0 1-1 0,0 10-5 0,-14-22 1 16,14 16-1-16,-3 1 3 0,1-3-7 0,0 5-7 15,1-3-1-15,-3 2 10 0,3-3 12 0,-1 4-6 16,-1-3-7-16,3 3-5 0,-2-1-2 0,2 0 14 16,0 1-7-16,-4 0-5 0,2-1-11 15,1 2 8-15,1 0-1 0,-3 0 0 16,2-2 15-16,1 3-19 0,0-3-1 0,-1 4 10 15,1-1-12-15,0 0-2 0,0 1 6 0,0 2 6 16,0 2-15-16,0 1-1 0,0 0 8 16,0 1-9-16,0 3 10 0,0-2 0 0,1 2 0 15,-1 4 8-15,0 7-16 0,16 22 17 16,-13-21-1-16,4-2-11 0,3 5 13 16,-1-1-8-16,-1-4 8 0,1 0-7 0,-1 0-2 15,2-1-2-15,2-1 4 0,-7-4-22 0,5 2-54 16,-2-4-59-16,-1 0 13 0,-3-4-172 0,1-2-72 15,-2 4 7-15,2-7 28 0,1 3 21 16,-2-3 27-16,1 1-44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13T00:50:46.21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241 83 357 0,'0'0'228'0,"0"-17"-29"0,0 17 0 0,0 0-36 0,0 0-13 0,0 0-6 0,0 0-12 16,0 0-13-16,0 0-12 0,0 0-5 0,0-16-13 15,0 16-5-15,0 0-18 0,0 0 4 16,0 0-10-16,0-24-4 0,0 23-6 0,-3-1-18 16,0 1 0-16,2-1 7 0,-4-2-15 15,0 4-3-15,0-3-4 0,0 2 7 0,-2-2-14 16,0 3 14-16,0-2-3 0,1 0-1 0,-1 0 8 16,-4 0-12-16,4 2-4 0,-2-1-9 0,1 1 19 15,8 0-19-15,0 0 7 0,-13 0-16 16,1 0 16-16,-3 0 2 0,-14 15-6 15,19-14 1-15,1 5-5 0,-2-3-13 0,4 0 14 16,2 2 5-16,1-2-10 0,-2 0 13 0,1 1-8 16,1-3 1-16,-2 5-3 0,4-2-7 0,0-1 11 15,0 0-12-15,0 3 7 0,1-2 0 16,1-1 0-16,0-3 1 0,0 0 0 0,0 0 2 16,0 9-6-16,0-9 3 0,15 18 11 15,-11-16-6-15,1 4-5 0,3-3-9 0,-2 1-3 16,1 1 14-16,-1-2 6 0,4-2-8 0,7 7-8 15,1-4 8-15,-6 1-2 0,0-2-2 0,-2 0 5 16,1-3 2-16,-1 2-4 0,-1 0 0 16,11 4 3-16,-7-3-6 0,1 1-3 0,-2-3-1 15,-5 1 13-15,2-1-9 0,-3-1 3 0,0 2 15 16,0 0-10-16,1 0-4 0,-2-1-1 16,-2 1 7-16,5-1-7 0,-4-1 1 0,0 3 0 15,1 0 11-15,-2-2-22 0,1 1 10 16,2 1-12-16,-4-3 13 0,1 3 6 0,2 1-5 15,-2-1 3-15,0 0-1 0,0 2-8 0,2-2 3 16,-5 2 7-16,4 0-6 0,-3-2-3 0,-1 4 9 16,0-3 8-16,0 3-17 0,0-7 6 15,0 0 5-15,0 10-2 0,0-10-5 0,-24 28 3 16,13-16 10-16,0-6-17 0,3 1 6 16,-8 3 7-16,4-6 1 0,-2 1 6 0,3-1 2 15,3-4 1-15,-2 3-9 0,3-2 9 0,-3-1 2 16,2 0-18-16,8 0 9 0,0 0-5 15,-12 0-4-15,3 0 1 0,0 0 9 0,0 0-8 16,-6 0 1-16,-13-13 9 0,17 10-10 0,1 2 4 16,1-5 3-16,1 5 1 0,2-2-15 15,1 1-2-15,1-2 7 0,1 4 4 0,-4-1-6 16,5-2-2-16,-1 3-5 0,-1-2 19 16,1 1-16-16,1 1-15 0,-1-4 4 0,3 4-28 15,-2-2-31-15,2 2-13 0,0-1 8 0,0-1-82 16,2 1-11-16,3-3-53 0,1 3-89 15,0-3-16-15,1 3-28 0,1-1 53 0,17-3 19 16</inkml:trace>
  <inkml:trace contextRef="#ctx0" brushRef="#br0" timeOffset="423">499 82 638 0,'0'-2'185'0,"1"2"-8"0,1 0-56 0,-2-3-20 0,0 3 14 0,0-1-14 0,3 1-8 0,-2 0-10 0,-1-3-20 16,0 3-13-16,0 0 7 0,0 0 4 0,0 4-24 16,0-2 6-16,1 1 3 0,1 1-13 15,-2-1 3-15,0 3-6 0,0-1-1 0,0 0-19 16,2 0 17-16,-2 1 6 0,2 2 9 16,-1-1-19-16,3 0 9 0,0 15 6 15,-3-7-7-15,-1-2-5 0,3 0-2 0,1-3-1 16,-4-2 2-16,0 2-15 0,2-4 12 0,-2 1-15 15,2-2 16-15,0 3-3 0,-2-1-8 16,1 1 5-16,0-1-7 0,-1-1-33 0,3-1-31 16,-2 3 2-16,1-3-163 0,-2 0-136 0,2 1 10 15,0-3 14-15,-1-2 50 0,-1 2-35 0</inkml:trace>
  <inkml:trace contextRef="#ctx0" brushRef="#br0" timeOffset="1235">430 100 371 0,'4'-2'106'15,"-2"-1"-15"-15,0 0 20 0,0 1-14 0,3-1-13 0,2-2 7 0,-6 2-22 0,3-3-7 0,3 3-7 0,-3-1-3 16,0 1-11-16,4 0-20 0,-4 0 31 16,4 2-13-16,-1-3-9 0,0 2-19 0,-2-1-1 15,1 2 0-15,-1-1 13 0,2-1 7 16,0 3-5-16,-1-4 12 0,0 4-30 0,1-1 35 15,1 0-12-15,-8 1 6 0,0 0-40 16,11 0 14-16,-1 0-13 0,-2 0 31 0,-8 0-30 16,11 0 23-16,0 0-8 0,-3 0-4 0,2 0-23 15,-10 0 22-15,12 0 8 0,-4 0-1 16,8 11 8 0,-8-7-23-16,0-2 21 0,-1 2-6 0,0-1-2 0,0-2-15 0,14 8 13 0,-8-2 10 15,-5-3 0-15,0 2-10 0,1-2 16 0,-2-2 1 16,-3 2-6-16,2 2-8 0,-4 0 16 15,0-1-4-15,2-1 5 0,-3 3-1 16,3 0 3-16,-1-2-9 0,1 3 10 0,-3-5-17 16,2 6 17-16,-2-3-4 0,2 0-3 0,1 4 4 15,-4-3-5-15,0 1 3 0,1 0-5 16,-1-8-1-16,0 15 4 0,0 0-11 0,0-2 6 16,0-2 6-16,0-1-11 0,0-2 16 15,-15 7-5-15,11-8-5 0,2-3 8 0,-2 3 3 16,2-1-2-16,-3 0-4 0,-7 4-5 15,-3 3-5-15,7-2 7 0,-4-6-7 0,5 1-6 16,-3 1 12-16,4-4-6 0,-1 1 3 0,0-1 4 16,2 0 5-16,-1 0 0 0,-1-3-1 15,2 4-10-15,-2-3 3 0,2-1 5 0,5 0-2 16,0 0-6-16,-11 0 1 0,3 0-1 16,8 0-2-16,-12 0 10 0,2 0-11 0,1 0-4 15,9 0-4-15,-23-12 1 0,13 8 8 0,4 4-5 16,-1-3 2-16,0 1 3 0,0-1-19 15,2 0 8-15,1 2 14 0,-2 1-2 0,2-1-11 16,2-3-11-16,-4 3 23 0,3 1-19 16,-2-2 1-16,1 0 14 0,3 2-13 0,-1 0-8 15,-3-1 21-15,5-1-20 0,-4 1 16 0,2-1-9 16,1 2-21-16,-2-1-6 0,1 1-32 0,2 0-41 16,-2-4-55-16,4 1 16 0,-2 1-172 15,1-1-89-15,3 0 37 0,2 0-3 0,-2-3 47 16,4 3 3-16,7-7-3 0</inkml:trace>
  <inkml:trace contextRef="#ctx0" brushRef="#br0" timeOffset="1814">1151 211 658 0,'-1'0'203'0,"1"-1"-23"0,0 1 1 0,-1 0-40 0,-1 0-13 0,2-2-24 0,0 2 1 0,-2-1-7 0,0 1-16 0,2 0-4 15,0-2 4-15,0 2-7 0,0-4-9 16,0 4-12-16,4 0 9 0,-2 0-12 0,-1-1 8 16,3-2-12-16,1 3-1 0,-2 0-9 15,3-2-1-15,-2 0-6 0,2 2 4 0,0-2-5 16,-1 1-1-16,2-1-9 0,1 1 5 0,-3-1-11 16,4 1-2-16,0-2 11 0,10-3-7 15,-3 3 11-15,-4 1-12 0,-2 0 0 0,-1 2-5 16,2-1-4-16,-5-2 6 0,-2-1 5 15,1 4-21-15,2 0 5 0,-3-1 11 0,1-1-1 16,1 2-13-16,-4-1 1 0,2 1 6 0,1 0-4 16,-3-2-46-16,2 2-41 0,-4 0 9 0,0 0-78 15,0 0-109-15,0 0-99 0,0 0 10 16,8 0 4-16,-8 0 58 0,0 0 6 0</inkml:trace>
  <inkml:trace contextRef="#ctx0" brushRef="#br0" timeOffset="2095">1126 364 602 0,'0'0'264'0,"-6"3"-45"0,5-1-16 0,-3-2-19 0,1 1-27 0,0-1-28 0,2 0 2 0,-2 0-37 16,3 0 1-16,-2 2 7 0,2-1-23 0,2-1-10 15,0 2-14-15,-1-2 5 0,3 0-2 0,1 0-1 16,0 0-28-16,3 2 11 0,0 0-7 16,-1-2-4-16,2-2-8 0,0 2-8 0,-9 0 17 15,10 0-6-15,9 0-6 0,-2 0 1 16,4 0-17-16,0 0-56 0,0 0-30 0,23-17 9 16,-25 12-197-16,0 2-104 0,-5 0 18 0,3-5 55 15,0 1-21-15,-5 4 42 0,-1-2-52 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13T00:50:51.86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0 708 458 0,'0'0'244'0,"0"0"-37"0,0 0-12 0,0 0-27 0,0 0-1 0,0-16-16 0,0 16-15 0,0 0-10 16,0 0-20-16,0 0-8 0,0 0-13 0,0 0-1 16,0 0-5-16,0 0-9 0,0 0-9 15,0 0-12-15,0 0 0 0,0 0 1 0,0 0-17 16,0 0 1-16,0 0-2 0,0 0-13 16,0 0 3-16,0 0 1 0,0 0-1 0,0 0 3 15,0 0-11-15,0 0 2 0,0 0-12 0,0 0 15 16,0 0-4-16,0 0-5 0,0 0-1 15,18 0 0-15,-18 0-9 0,0 0 13 0,29 5-7 16,-23 2-4-16,-4-3 2 0,11 10 1 16,-3 0-4-16,0-2-6 0,3 1 6 0,0 0 5 15,-3 3-8-15,-1-1 4 0,4-1-2 0,-2-5 5 16,1 4-6-16,4 2 3 0,-5-2 2 0,-1-2 4 16,2 3 4-16,-1-1-4 0,2 0-3 15,-2 1 3-15,5 1 5 0,-4-2 5 0,2 1-5 16,-2 0 9-16,-1-1-16 0,1 3 3 15,0-4 4-15,0 3 8 0,-1 1-13 16,1-1 3-16,-3 1 11 0,1-8-17 0,4 7 0 16,-5-5-1-16,0 0 10 0,-3-6 6 0,6 10-6 15,-2-6-10-15,-2 0 12 0,-3-1-20 0,12 4 4 16,-9-1 4-16,-1-4 2 0,3 1 2 0,-4 0 0 16,1-4-11-16,-1 3 19 0,-3-2-17 15,0-1-2-15,4 0 0 0,-3-1 17 16,-3 1-16-16,4 0-4 0,1 1 5 0,-2-2 10 15,0 1-13-15,0-2-1 0,-3 1 4 16,5 1 15-16,-5-2-18 0,3 2 4 16,-4-3 17-16,0 0-4 0,0 0 17 0,0 0 21 15,0 0-27-15,0 0 11 0,10 0-16 0,-10 0 9 16,8 0 7-16,-8 0-21 0,13-13 2 0,-6 7 2 16,-4 2-4-16,-1-1 13 0,9-13-20 15,1 0 1-15,-2-2-9 0,-6 2 4 0,1 3 2 16,2-4-3-16,-4 3-3 0,-2-7 17 15,1 7-31-15,3 2 8 0,-5 1 7 0,1 2-12 16,-1 1 9-16,0 10 10 0,0-12-23 0,0-6 2 16,0 4 4-16,0-3 16 0,0 2-18 15,0 0 4-15,0-2-7 0,-15-16-1 0,15 16 11 16,-4 4 4-16,3 2-2 0,-3-1-16 16,1-7-2-16,3 0-3 0,-1 5 2 0,-3 1 4 15,0 0 4-15,4 3-2 0,-3-1 7 0,-1-8 11 16,-1 3-27-16,5 0 13 0,-2 4-3 15,-2 1 2-15,1 1 2 0,-3-8 1 0,3 3 6 16,-6-3 3-16,6 4-1 0,-1 2-5 16,1 1 5-16,0 1-2 0,1 0-16 0,-1 2 13 15,-1-12-1-15,1 7 4 0,0 1-7 0,1 3 11 16,-4-1-16-16,6 4 3 0,-4-4 3 16,4 4 1-16,-1-2 9 0,0 3-18 15,1-3 13-15,-3 2 7 0,3-2-9 0,-1 1 1 16,-1 1-6-16,1-1-3 0,-2-2 19 0,3 5-21 15,-1-3 6-15,1 1-1 0,0-2 3 0,-2 2 5 16,2 0-9-16,-2-2 16 0,2 1 3 0,-2 1-6 16,2-1-2-16,-1-1 0 0,1 8 7 15,0 0-10-15,0-10 1 0,0 1 7 0,0 9-15 16,0-12 3-16,0 2-2 0,0 2 13 16,0 8 4-16,0-12-8 0,0 12 3 0,0-9-7 15,0-1-5-15,0 10 13 0,0-10-6 0,0 10 4 16,0-9 2-16,0 9 8 0,0-11-15 15,0 11 13-15,0-8-6 0,0 8-11 16,0 0 5-16,0-10 7 0,0 10-9 0,0 0-12 16,0-8 17-16,0 8 2 0,0 0 4 0,0-8-5 15,0 8-7-15,0 0 1 0,0 0 16 16,0-10-10-16,0 10-8 0,0 0 13 0,0-9-5 16,0 9-3-16,0 0 3 0,0-7-4 15,0 7 7-15,0 0-4 0,0 0-8 16,0-10 5-16,0 10-1 0,0 0 5 0,0-8 1 0,0 8-12 15,0 0 9-15,0-10-4 0,0 10 7 16,0 0-4-16,0 0 3 0,0-6 1 0,0 6 1 16,0 0-9-16,0 0 9 0,0 0 0 15,0-10 2-15,0 10-9 0,0 0 2 0,0 0-1 16,0-9 5-16,0 9-12 0,0 0 8 0,0 0-3 16,0 0 7-16,0-7-2 0,0 7 0 0,0 0 2 15,0 0-9-15,0 0 11 0,0 0 1 16,0-11-6-16,0 11 3 0,0 0 1 0,0 0-4 15,0 0 0-15,0 0 2 0,0 0 2 0,0 0 6 16,0 0-13-16,0 0 0 0,0-8 5 16,0 8-1-16,0 0-4 0,0 0 1 0,0 0-1 15,0 0 0-15,0 0 14 0,0 0-7 0,0 0 2 16,0 0-7-16,0 0-8 0,5-9 11 16,-5 9-15-16,2-2 11 0,-4 2 1 0,4-2-7 15,-2 6-5-15,0-4 11 0,0 0 8 16,0-2-5-16,0 2-2 0,1 0 3 0,2 0-11 15,-2-4 13-15,2 6 0 0,1-2 0 0,-3 2-2 16,3 0-15-16,-1-2 12 0,2 0 0 0,0 0-2 16,0 1 3-16,0-2 0 0,2 2 6 15,-4-1-17-15,6 0 11 0,-3-1 4 16,-6 1 9-16,0 0-12 0,9 0 3 0,1 0-18 16,-10 0 16-16,12 0 0 0,-4 0-5 0,-8 0 5 15,12 0 7-15,-4 0-3 0,-8 0-8 0,10 0 8 16,1 0-6-16,-5 0-4 0,-6 0 9 15,13 0-2-15,-3 0-5 0,1 0 15 0,-3 0-11 16,-1 0-1-16,4 0-4 0,6 0 8 16,1 0-1-16,-4 0 1 0,2 0 7 0,-3 0-12 15,0 0 0-15,-3 0 0 0,-2 0 0 0,3 0-4 16,-1 0 7-16,-1 0 1 0,1 0 1 0,-2 0-7 16,4 0 4-16,-3 0 10 0,2 0-1 15,-1 0-6-15,-1 0 2 0,1 0-2 16,1 0-7-16,6 0-9 0,1 0 14 0,-1 0-4 15,0 0-2-15,-4 0 14 0,-1 0-12 0,0 0-1 16,-3 0 0-16,3 0 6 0,-1 0 2 0,-1 0-4 16,8 0-1-16,1 0 3 0,-2 0-1 0,0 0-1 15,-2 0-2-15,-3 0-11 0,3 0 15 16,-6 0-2-16,2 0 2 0,-3 0-2 16,3 0-1-16,0 0 0 0,-3 0-3 0,4 0 6 15,6 0-9-15,2 0 6 0,-5 0 1 0,-2 0-1 16,-1 0-14-16,2 0 4 0,-2 0 0 15,-2 0 13-15,-1 0 2 0,1 0-6 0,-1 0 3 16,2 0 0-16,-2 0 0 0,1 0 1 16,1 0-3-16,-3 0 2 0,3 0-5 0,-1 0 14 15,3 0-10-15,-1 0-2 0,5 0 8 0,5 0 5 16,1 7-15-16,-1-7 2 0,-6 0-15 0,4 0 18 16,-1 0 1-16,1 0-9 0,-2 0 4 15,-2 0 3-15,-2 0 7 0,-2 0-17 0,0 0 12 16,-1 0-1-16,0 0-3 0,0 0-5 0,-3 0 5 15,11 0 3-15,0 0 2 0,-3 0 0 16,1 0 0-16,-2 0 5 0,-1 0-11 0,-2 0 5 16,0 0-19-16,-2 0 15 0,2 0 2 0,-1 0-7 15,0 0 13-15,6 0-17 0,1 0 12 16,-1 0-13-16,0 0 13 0,-4 0-3 0,1 0-4 16,-4 0-4-16,3 0-2 0,-4 0 11 15,2 0-1-15,0 0 3 0,0 0-5 0,5 0 6 16,1 0 8-16,0 0-4 0,-4 0-3 0,2 0-1 15,-3 0 0-15,0 0 8 0,-4 0-11 0,2 0 1 16,-1 0 2-16,2 0-7 0,-1 0 14 16,-1 0-17-16,9 0 7 0,1 0-12 0,-3 0 14 15,15-9 6-15,-20 5-13 0,0 4-8 16,1 0-1-16,-1 0 12 0,-3-1 3 0,3-1-10 16,-3 2 6-16,13-4-3 0,-2 1 9 0,-4 2-6 15,0-1 12-15,-3 0-16 0,0 1-3 16,1 1 15-16,4-5 1 0,2 3 4 0,-1 2-13 15,-7-1 3-15,2-1 0 0,-2 1-2 0,1 1 1 16,-2-2 3-16,13-1 0 0,-2 3-4 16,-7-4-2-16,-1 4-6 0,-2 0 11 0,0-1-1 15,0-1-1-15,-11 2-7 0,8 0 11 0,3 0 5 16,1 0-13-16,3 0-5 0,2 0 11 0,5 0-15 16,-3 0 25-16,0 0-5 0,3 0-8 15,2 0 14-15,-4 0-20 0,3 0 11 16,0 0-20-16,-5 0 19 0,-1 0 2 0,-3 0-10 15,-1 0-1-15,0 0 10 0,-1 0-18 0,-3 0 25 16,3 0-21-16,-1 0 14 0,-1 0-3 16,-1 0 2-16,10 0-2 0,0 0 8 0,0 0-5 15,-3 0 0-15,1 0 7 0,-4 0-7 0,-1 0-4 16,0 0 5-16,-3 0-15 0,1 0 15 0,1 0 5 16,1 0-9-16,-4 0-7 0,2 0-8 15,2 0 18-15,-4 0-3 0,2 0 10 16,-2 0-22-16,1 0 5 0,-9 0 4 0,10 0 18 15,-1 0-13-15,3 0-4 0,-5 0 3 16,-7 0 0-16,11 0-2 0,0 0-6 0,-3 0 8 16,1 0-5-16,-9 0 8 0,13 0-5 0,-5 0 8 15,-8 0-12-15,11 0 1 0,-11 0 9 16,10 0 0-16,-10 0-15 0,8 0 4 0,-8 0 10 16,11 0 0-16,-11 0-7 0,0 0 0 0,8 0-4 15,-8 0 12-15,0 0-4 0,11 0-8 16,-11 0 11-16,0 0 0 0,0 0-6 0,8 0-7 15,-8 0-18-15,0 0 7 0,0 0-51 16,11-6 8-16,-16 9-316 0,-1 0 21 0,-2-1 33 0,-11 3 23 16,-5 1-5-16,-3 4 30 0</inkml:trace>
  <inkml:trace contextRef="#ctx0" brushRef="#br0" timeOffset="1768">1084 507 215 0,'0'0'234'0,"0"0"-43"0,0 0-12 0,0 0-12 0,0 0-32 0,0 0-12 0,-15 0-4 0,15-17-1 0,0 17-32 16,0 0 10-16,0 0-16 0,0 0 10 15,0 0-32-15,0 0 19 0,0 0-11 0,-22-32-5 16,22 30-12-16,0-2 11 0,3 4-11 16,-2-4-19-16,-1 2 0 0,0-1 5 0,4 2-1 15,-2-5-6-15,-1 6 0 0,0-4-1 16,5 2-22-16,-2-1 26 0,-1 1-15 0,1 0-2 16,1-1-15-16,-2 2 12 0,2-1-3 0,-1 0 5 15,2 1-8-15,-4-1 4 0,2 2-2 0,0-1 6 16,-1-1 3-16,3 2-25 0,-2-1 2 0,-3 1 21 15,2-2 0-15,-3 0-16 0,5 2 1 16,-2 0-15-16,-3 0 16 0,0 0-9 0,0 0 9 16,0 0 10-16,8 0-5 0,-8 0-10 15,13 19 1-15,-13-15 1 0,6 2 11 0,-3 1-6 16,-1-1-10-16,0 0 16 0,2 1 1 0,4 13-3 16,0-7 7-16,-7 1 5 0,2-3-6 15,1-1-8-15,-3-2-3 0,2 0 9 0,-2-1-5 16,1-1 3-16,-1 1 2 0,-1-3-1 0,3 3 4 15,-2-2-13-15,-1-5-1 0,0 0 13 16,0 10-1-16,0-10-7 0,0 8 3 16,0-8 6-16,0 8-9 0,0-8 11 0,0 8-12 0,0-8 3 15,0 0 3-15,0 8 6 0,0-8 1 16,0 0-11-16,0 0 6 0,0 9-14 0,0-9 16 16,0 0-16-16,0 0 13 0,0 8-2 0,0-8-1 15,0 0-6-15,0 0 7 0,0 0-3 16,0 0 8-16,0 0-4 0,0 9 11 0,0-9-14 15,0 0-3-15,11 7-1 0,-11-8 10 0,0-1-16 16,0 0 9-16,1 0 1 0,-1-2 1 16,0 1 4-16,2-4-7 0,-2 4-7 15,0-2 3-15,2-1-1 0,0 0-5 0,-1 0 11 16,2-1-13-16,-3 3-9 0,1-3 15 0,2 1-3 16,-3-1-1-16,4-2 3 0,1 3-5 0,-3-1 5 15,9-9-2-15,-7 5 5 0,4 1-5 16,-4 2 3-16,0 0 0 0,0 1-1 0,0 0-4 15,0 2 2-15,0 2-1 0,0-2 3 16,-1-1-5-16,-2 3 0 0,5-3 11 0,-2 2-10 16,0 1 7-16,0-3-9 0,1 2-11 0,-2 0 12 15,1 2 9-15,1-4-14 0,1 3 5 16,-2 1 5-16,3-1-10 0,-5 1 2 0,4-1 15 16,-2 1-8-16,0-1-16 0,0 2 19 0,0-1 6 15,0 1-5-15,0-3-4 0,0 2-2 16,0 2 8-16,-2 0-18 0,0 0 8 0,2-1 2 15,-4 1-5-15,0 0 11 0,0 0-5 16,0 0-3-16,8 0 3 0,7 13-6 0,-12-8 14 16,1-1-7-16,0 0 12 0,-1 2-8 0,2 1-4 15,-1-1-2-15,-2 0 12 0,-1 4 2 16,9 9 6-16,-8-6-5 0,0 0 3 0,2-2 2 16,0 0-8-16,-3-3 11 0,0 0-3 0,2-2-5 15,-3 3-6-15,0-2 17 0,0-1-11 16,3 0-2-16,-2 1-4 0,-1-1 10 0,3 1 7 15,-2-1-11-15,-1-1-6 0,2 2 6 0,0-3-4 16,-2 3-20-16,0-2-23 0,0-1-32 16,2 2-3-16,-1-2-40 0,3 0 9 15,-4-2-164-15,1-1-102 0,3 1 17 0,1-2 29 0,-1 2 21 16,-4-2 18-16</inkml:trace>
  <inkml:trace contextRef="#ctx0" brushRef="#br0" timeOffset="2206">1601 553 582 0,'0'-2'174'0,"0"1"-23"0,2-3-47 0,-4 4 15 0,2-3-46 0,0 1 0 0,0 2 11 0,0-1-11 16,0 1-8-16,0-2 9 0,2 2-32 0,-2 0 17 15,0 0-12-15,2 0-10 0,-2 0 16 0,1 3-1 16,-1-3-20-16,3 4 15 0,-3-3-5 16,0 4 13-16,1-2-4 0,0 3-4 0,1-2 12 15,-2 2-19-15,0 0 1 0,4-1-8 0,-4 1 2 16,4 1 0-16,-4-1-11 0,3 4 1 16,-3-2 15-16,2 1-4 0,1-1-9 0,1 0 10 15,-1 11 2-15,0-3-1 0,1-3-14 16,1-3 20-16,-2-1-8 0,-3 1-12 0,2-3 9 15,-2-2 4-15,2 1-7 0,-2 0-8 0,0-1 3 16,4-1 5-16,-4 2-3 0,4-1-3 16,-4 2-9-16,3-4 7 0,-3 2-16 0,0-2 11 15,1 1-8-15,-1-1 1 0,0 1-6 0,3-2 9 16,-2 3-20-16,-1-2-23 0,1-1-38 16,2 0-30-16,-3 0-39 0,1-2 14 0,-1 0-244 15,0 0 13-15,0 0 23 0,0 0 25 0,11 0 2 16,4-12-25-16,0 1 48 0</inkml:trace>
  <inkml:trace contextRef="#ctx0" brushRef="#br0" timeOffset="2629">1943 586 415 0,'3'0'225'0,"-7"-3"-27"0,2 3-35 0,4 0-3 0,-2 0-30 0,0 0-20 0,-3 0-28 15,3 0 14-15,0-2-25 0,0 2 2 16,0 0-11-16,0 0 12 0,0-2-40 0,3 2 18 16,1 2-3-16,-3-2-4 0,3 2-6 0,-1-2-5 15,1 0-5-15,-1 0 13 0,2-2-23 16,0 2 9-16,1 0-2 0,1 2-9 0,2-2 3 16,-2-2-5-16,-7 2-7 0,0 0 11 15,12 0-6-15,0 0 0 0,-4 0-10 0,2 0 9 16,-2 0-6-16,1 0-8 0,-1 0 9 0,1 0 2 15,-1 0-6-15,-8 0-11 0,12 0-3 0,-4 0-21 16,-8 0-30-16,12 0 5 0,-2 0-132 16,-10 0-159-16,19-14 10 0,-14 14 2 0,-4 0 66 15,3-3-8-15</inkml:trace>
  <inkml:trace contextRef="#ctx0" brushRef="#br0" timeOffset="3082">2216 458 259 0,'0'-2'251'0,"0"1"-77"0,-2-2-14 0,4 3-12 0,-4-4-26 15,2 4-18-15,0-2-8 0,0 1-18 0,0 1 1 16,0 0-4-16,2 0 3 0,-2 0-27 16,0 0 16-16,2 1-27 0,-1 1 2 0,2-2 10 15,-3 4 0-15,1-4-10 0,0 3-15 0,3 0-3 16,-2-3-3-16,-1 5-15 0,2-3 20 16,-3 2-11-16,3 0 16 0,1 2-15 0,-3-1 23 15,3 1-2-15,-1 1-3 0,3 9 4 16,0 0 2-16,-1-5-7 0,-1-1 12 0,-4 0-3 15,3-3-6-15,0 3 5 0,-1-1 0 0,3-3-4 16,-4 2 2-16,-1 0 6 0,4 1-10 16,-4-1 0-16,3 0-15 0,-3-1 4 0,4 1-2 15,-4-2 2-15,1 2-6 0,0-1-10 0,2-1 7 16,-2 1 3-16,1-2-9 0,-2 2 3 16,3-2-7-16,-2 0-2 0,-1-1-26 0,0 1-28 15,1 0-42-15,-1 0 9 0,4-3-163 0,-4 1-146 16,2-2 24-16,2-1 4 0,-4 3 25 0,0-3 53 15,0 0-6-15</inkml:trace>
  <inkml:trace contextRef="#ctx0" brushRef="#br0" timeOffset="3520">2506 412 234 0,'1'-1'185'0,"3"-1"-31"16,-2 1-43-16,-1-3 9 0,3 4-19 0,1 0 5 0,-2 2-22 0,1-2-4 0,2 2-11 0,-1-1 0 16,0 1-12-16,2-1 1 0,-1 1-20 15,0 1 14-15,0 0-4 16,0 2-10-16,8 6 5 0,2-2 3 0,-4 2-1 0,-5 1-26 16,1-4 31-16,7 6 3 0,-3 2-1 0,1-2-4 15,-7 4-5-15,5-2 12 0,-4-3 7 16,-2 1-6-16,1 4-6 0,1-5 13 0,-6-1-9 15,0 1-5-15,2-2 3 0,-3 0-6 16,0-1-22-16,0 3 13 0,-15 18-26 0,7-15-40 16,-4-1-56-16,0-1 9 0,-6-3-294 15,2 2 24-15,-2-2 24 0,2-1 36 0,1-4-15 16,-3 0 19-16</inkml:trace>
  <inkml:trace contextRef="#ctx0" brushRef="#br0" timeOffset="4444">1201 361 320 0,'0'-16'187'0,"0"16"-67"0,0 0 7 0,0 0-21 0,0 0-29 0,0 0-14 0,0 0 19 0,-25-28-34 15,17 28 20-15,4 0 12 0,-2 0-19 0,-2 4-8 16,0-1-34-16,1 0 44 0,-12 8-7 16,3-2-30-16,-2 4 19 0,4-3-22 0,-1 2 16 15,-3 2-8-15,5 1 18 0,0-1 9 16,-3 3-11-16,3-1-25 0,0 2 23 0,0-2 12 15,3 1-22 1,0 3 4-16,3-6-6 0,4-1-7 0,0-2 4 0,1 1-4 0,0-2 15 16,2 1-4-16,0-3-18 0,0 2-19 0,0 0 19 15,0 5 13-15,19 20-17 0,-7-18-11 16,-5 1 12-16,5 1-7 0,5-5 0 0,3 1 1 16,3-2-11-16,3 0-62 0,5 0 6 0,-1-4-227 15,5-3-71-15,4 4 24 0,3-7 21 0,0-1 27 16,4 1 3-16</inkml:trace>
  <inkml:trace contextRef="#ctx0" brushRef="#br0" timeOffset="5683">2964 412 422 0,'0'0'183'0,"0"0"-34"0,0 0-12 0,0 0-26 0,0 0 11 0,0 0-14 0,0 0-3 0,0 0-15 0,18 0 2 0,-18-16-23 16,0 16-2-16,0 0 24 0,0 0-36 0,0 0 17 15,0 0-4-15,0 0-14 0,0 0-11 16,0 0 8-16,0 0 1 0,0 0-9 0,0 0-18 15,0 0 3-15,0 0-8 0,0 0 6 0,0 0-18 16,0 0 24-16,0 0-16 0,0 0 11 0,-12-30-32 16,6 30 16-16,1 0-10 0,2 2 9 15,-3-4-20-15,0 4 17 0,1-2 0 0,5 0-1 16,0 0 4-16,-8 0-3 0,8 0-10 0,-23 11 20 31,19-8-9-31,-3-1-3 0,3 1-1 0,-3 1 0 0,4-2 12 0,-1 3-18 0,2-1 2 16,-4-2-10-16,3 3 17 0,1 0 1 15,0-4-7-15,-2 4-11 0,0 0 14 0,4-1-18 16,-2-1 11-16,2 1-1 0,0 0-6 0,0-1 12 16,0-3 1-16,0 0-17 0,0 0 10 0,0 0 10 15,0 9-17-15,0-9 18 0,17 16-14 32,-11-13-8-32,-4 2 23 0,5 0-1 0,12 2-1 0,-4 4 6 0,0-6 0 0,-3 0-27 15,-3-1 9-15,2 0-9 0,-4 1 27 16,1-4-5-16,-3 3-7 0,1-1-1 0,-1 0 5 15,1-1-4-15,-4 0-3 0,4-1 13 0,1 4-7 16,-3-3 0-16,1 1-6 0,0 0 4 0,1 0-5 16,-5-1 8-16,5 3-8 0,-5-2 8 15,3 0-2-15,-3 3 7 0,-1-3 3 0,0 0 10 16,0 4-6-16,0-7 1 0,0 0 5 0,0 0-8 31,-12 16-12-31,5-11-1 0,-10 5 13 0,5-3-6 16,0-3-6-16,2 1 13 0,1-1-2 15,-2-1 3-15,1-2-1 0,2-1-6 16,1 2 6-16,-2-2-2 0,1 3-7 0,2-3-9 16,-3 0-6-16,2 2 4 0,2-2 9 0,1 1-4 15,-4-1 1-15,5 2-12 0,-4-2-12 0,3 0-24 16,1 0-21-16,3 0-30 0,0 0 7 16,0 0-150-16,-4-5-106 0,8 4 17 0,3-1 11 15,0 0-8-15,-2-1 51 0</inkml:trace>
  <inkml:trace contextRef="#ctx0" brushRef="#br0" timeOffset="6122">3211 561 406 0,'2'-1'210'0,"0"-3"-29"0,-2 4-33 0,0 0-24 0,0-2 0 0,0 1-14 0,0 1-6 0,1 0-4 0,0-2-27 0,-1 2-11 16,3 0-5-16,-3 2-13 0,2-2-12 0,-1 3 38 16,-1-3-13-16,3 4-20 0,-3-1 18 15,1 1-15-15,-1-4 9 0,0 6-17 16,0-2 23-16,1 2-2 0,2-2-7 0,-3 3-12 15,1-2 10-15,-1 1 3 0,0 1-18 0,0 0-5 16,2 2 15-16,-2-9-8 0,0 9 4 0,0-1-2 16,0 0 1-16,0 1-4 0,0 0 2 15,0-2-2-15,0 2-4 0,0-1-6 0,0 1-3 16,0-1 18-16,13 7-17 0,-9-7-6 0,-4 0 8 16,0-1-12-16,0-1 7 0,2 1 1 15,-2-2-12-15,2 1 10 0,-2-3-4 0,2 2-1 16,-2-1-15-16,0-1 9 0,1 1-13 0,-1-2-23 15,0 2-34-15,1-1-15 0,-1-2 8 16,0-1-197-16,0 0-86 0,3 0-34 0,-3-1 64 16,0-1-12-16,3-1 19 0,0-1 30 15</inkml:trace>
  <inkml:trace contextRef="#ctx0" brushRef="#br0" timeOffset="7124">3089 239 421 0,'-1'-3'204'0,"-3"3"-15"0,4-2-31 0,0 2-28 15,-2-4-17-15,2 4 4 0,0 0-4 0,-1-1-6 0,2 1-6 0,-2 0-19 16,1 0-12-16,0-3 0 0,0 3-7 16,0 0 5-16,1 0-9 0,-1 0-12 0,0-2-2 15,0 0-1-15,2 0-6 0,-1 1-16 0,3 1 2 16,-4-2 9-16,5 1 0 0,-5-1-10 16,3 1-17-16,0-2 16 0,-1 0-4 0,3 3-15 15,-5-1 15-15,5-2-16 0,-2 3 12 0,1-4-5 16,0 2 10-16,-3 2-9 0,5-1-5 15,-1 1-15-15,-4 0 18 0,6 0-4 16,-2 0 4-16,1 0 7 0,1-2-21 0,-5 2 11 16,4 0-7-16,-6 0 7 0,0 0 6 15,9 0-7-15,-9 0-2 0,12 0-4 0,-3 0 4 16,-9 0-2-16,33 22-11 0,-25-14 16 16,3-2-7-16,-5 0 4 0,0-2-1 0,0 4 7 15,-1-1-6-15,-3-2 9 0,3-1 3 16,-5 5-6-16,4-4-2 0,-3 0-2 0,2 0 2 15,1 1-7-15,0-1 7 0,-2 1 2 16,-1-2-2-16,0 1-7 0,2-2-6 0,-2 2 9 16,1-2 4-16,0-1-11 0,0 1 20 0,-2 1-7 15,0-1-14-15,1-2 13 0,1 3-2 0,-2-1 6 16,4-1-9-16,-3-2 11 0,-1 1 5 16,3 1 4-16,-2-2-7 0,-1 0-8 15,0 0 8-15,0 0-14 0,0 0 11 0,0 0-3 16,0 0 7-16,18-16-9 0,-13 10-2 0,-2 2 6 15,-1-2-7-15,2 2-1 0,1-1 0 16,-1 1 2-16,-3-2 2 0,6 1-1 16,-6 1-5-16,3-2-5 0,0 2 4 0,-2-1-5 15,4 0 3-15,-6-3 0 0,6 6 4 0,-5-3-2 16,4 2 10-16,-3-1-20 0,2-4-3 16,-1 5 13-16,1 0-4 0,-3-2-6 0,2 2 11 15,-3 1-1-15,1-3-10 0,-1 3-2 0,3 1 15 16,-3-1 0-16,4 1-18 0,-4-2 6 15,1 0 10-15,3 2 1 0,-4-1-20 0,0 1-15 16,0-1-56-16,4 2 10 0,-4-2-246 0,0 0-58 16,2 2 43-16,-2 0 19 0,0 0 24 0,0 0 2 15</inkml:trace>
  <inkml:trace contextRef="#ctx0" brushRef="#br0" timeOffset="8766">4035 490 456 0,'-17'0'100'0,"17"0"-14"0,0 0-12 0,0 0 16 0,0-16-11 0,0 16-10 15,0 0-8-15,0 0-12 0,0 0 12 0,0 0 5 16,0 0-9-16,0 0-2 0,0 0-14 15,0 0 22-15,0-18 1 0,-21 0-6 0,21 16 0 0,0 2-20 16,0 0 14-16,0-3-17 0,0 3 1 16,0-1-17-16,0-1 17 0,0-1-29 0,0 1 11 15,0-1 14-15,1 1-7 0,2 1 3 0,-3-3-14 16,0 4-2-16,0-1 23 0,0 1-10 16,0-2 5-16,0 1 18 0,0-1-19 0,1 2-14 15,-2-1 17-15,2-3-6 0,-1 4 5 0,0-2-1 16,0 2-12-16,-1 0-10 0,1 0 7 15,0 0 5-15,0 0-2 0,0 0-1 16,0 0-6-16,0 0-9 0,0 0 12 0,0 0 1 16,0 0-11-16,0 0 14 0,0 0-13 15,0 0 0-15,0 0-8 0,3-3 0 0,-3 3 7 16,0-1 0-16,0 2-14 0,2-1 8 0,0 2 5 16,-1-2 0-16,-2 1-14 0,2 1 6 15,-1 2 10-15,0-1-4 0,0 0-11 0,1 2 19 16,2-2 1-16,-2 2-3 0,-1 1 11 0,4 1 2 15,-1-1 5-15,-3 3-28 0,2-1 21 0,0-2-4 16,-2 4 9-16,7 12-6 16,-6-6 4-16,5 0-10 0,-6-4 9 0,4-1-11 15,-3 0 8-15,3 11 6 0,-1-4-8 0,-3-6 1 16,4-1 0-16,-1-1-1 0,1-4-2 16,-3 2-3-16,-1 0 4 0,0-4 0 0,1 2-16 15,2 0 13-15,-3-2-14 0,2 1 12 0,-2-1-4 16,0 0-13-16,0 0 15 0,0-4-12 15,0 0 13-15,0 0-11 0,0 0-4 0,0 8 7 16,0-8-10-16,0 0-25 0,0 7-35 16,0-7 7-16,0 0-106 0,0 0-78 0,0 9-143 15,16 3 45-15,-16-11 26 0,2-1 16 0,-2-1-29 16</inkml:trace>
  <inkml:trace contextRef="#ctx0" brushRef="#br0" timeOffset="9220">3859 641 461 0,'-2'0'179'0,"1"-1"-43"0,-2 1-16 0,2 0-19 0,1-2-5 15,0 2 8-15,0 0-27 0,1 0-22 0,2-1 20 0,0 1-2 0,1 0-8 16,-3 0-12-16,6 0 12 0,-2 0-7 16,1-2 0-16,5 2-15 0,-5 0-3 15,1-2-7-15,4 2-10 0,-11 0 3 0,18 0 14 16,2 0-12-16,27-6 1 0,-24 3-2 0,0 0-10 15,-4 1 18-15,6-2-22 0,-2 2 4 16,-7 1 10-16,-7 1-15 0,2 0 0 0,-3 0 7 16,3 0 5-16,-11 0 2 0,11 0-4 0,-11 0 22 15,9 0-19-15,-9 0 7 0,11 0-18 0,-11 0 8 16,11 0-6-16,-11 0-10 0,0 0 1 16,8 0 1-16,-8 0 9 0,0 0-7 15,10 0-11-15,-10 0-42 0,0 0-7 0,8 0 5 16,-8 0-109-16,0 0-81 0,0 0-109 0,12 0-14 15,-12 0 23-15,9 0 9 0,-9 0 37 0</inkml:trace>
  <inkml:trace contextRef="#ctx0" brushRef="#br0" timeOffset="10214">4589 490 272 0,'0'-3'159'0,"2"2"-39"0,-2-3-21 0,1 3-14 0,3-2-8 0,2 1-13 0,-4-1-3 0,2-1-10 16,2 3-3-16,-3-1 19 0,2-1 2 15,2 2-1-15,-3-3 2 0,1 2-22 0,1 2-8 16,0-1-6-16,0-2-6 0,1 3-12 15,-2 0 13-15,2-2-22 0,-1 0 16 0,1 2-13 16,0 0 20-16,0 0-23 0,2 0 23 16,-2 0-37-16,2 0 31 0,-9 0-22 0,10 0-11 15,-10 0 35-15,12 0-6 0,-5 0-6 0,9 15 11 16,-9-10-5-16,0-2 5 0,9 8-1 16,-8 1 15-16,6 1-9 0,-8-3 4 0,-3 0-2 15,1 0-7-15,1-1 1 0,1-1 8 0,-6 1-19 16,1-1 8-16,1 0 7 0,2-1-1 15,-3 1 3-15,0-2-20 0,2 2 28 0,-3-1-8 16,1-1-5-16,-1 1-5 0,2-2-2 0,-2 2-2 16,0-2 19-16,1 1-8 0,2-3-9 0,-3 1-10 15,0 0-3-15,1-2 10 0,-1 0-3 16,2 1 3-16,-2 0-4 0,0 0-3 0,2 0 6 16,-2 0-2-16,0-2 9 0,2 2-19 15,-2-3 2-15,0 0 10 0,-2 0 8 0,4 0-9 16,-2-1-10-16,1 1 1 0,-1-2 4 15,0 1-3-15,0-2-5 0,0 0 3 0,0 0 13 16,3-1-12-16,-2-2 2 0,0 2-2 0,-1-1 1 16,0 0-24-16,4-2 24 0,-2 1-2 0,-1-1-5 15,-1 0-16-15,4 1 21 0,-2-2-9 16,2 1 1-16,-2 1-4 0,10-9 10 0,-6 3-17 16,1 1 5-16,-2 1 6 0,2 2-11 0,-2 3 12 15,-1-1-1-15,3 1-1 0,-6 0-1 16,5 0-4-16,-1 0 11 0,-1 2-3 0,-1-2-3 15,2 2 3-15,-1-1 1 0,-1-1 2 16,1 2-7-16,-1 0 8 0,2 1-1 0,-2-3 9 16,1 4-16-16,2-3-2 0,-2 1 10 0,-2 2 4 15,4-1-12-15,-4-3 0 0,0 5 4 0,2-2-5 16,0 1-11-16,-1-2 15 0,2 3-11 16,-1 0 24-16,1 0-23 0,1 0 11 15,-6 0 2-15,0 0-7 0,7 0-13 0,-7 0 24 16,12 0-5-16,-12 0 7 0,20 16-6 0,-6-5-14 15,-1 2 15-15,-6-3-6 0,-2 0 3 16,1-2 13-16,-2 1-3 0,-3-3 11 0,1 2-8 16,-2-1-3-16,2-1-2 0,0 1 0 15,-2-3 7-15,2 5 1 0,1-4-20 0,-2 3 10 16,1-1 3-16,-2 1-4 0,0-2-11 0,0 2 13 16,0-8-11-16,0 0-44 0,0 10-30 0,0-1 9 15,0-9-138-15,0 9-121 0,0-9 23 16,0 8 23-16,0-8-24 0,0 10-1 15,15 0-18-15</inkml:trace>
  <inkml:trace contextRef="#ctx0" brushRef="#br0" timeOffset="10971">5290 630 360 0,'0'-2'289'0,"0"1"-82"0,0-1-15 0,3-2-16 0,-6 2-17 0,3 1-30 0,0 0-12 16,3-1-10-16,-3-1-12 0,1 1-23 0,-1 0 6 16,0 1-9-16,2-1-3 0,2 1-28 15,-4-3 5-15,2 3 2 0,-2-1-20 0,5-1 25 16,-4 0-15-16,3 1-4 0,-1-1-1 15,-1 0-6-15,1 1-6 0,1-2-14 0,-1 3 19 16,2-1-10-16,-5-1-8 0,6 2 18 0,-2-2-23 16,-2 3 12-16,4-3-6 0,1 2 9 0,-3 1-11 15,1-2-1-15,0 2 10 0,1 0 5 16,-2 0-14-16,-4 0 0 0,0 0-15 0,11 0 15 16,-11 0-3-16,11 0-5 0,-3 0-1 15,-8 0 11-15,24 13-6 0,-19-8 1 0,0-1-13 16,8 9 6-16,-3-4 13 0,-5-1 1 0,-2 0-9 15,-2 1 6-15,-1-1-1 0,0-1 1 16,0-7 6-16,0 0-2 0,0 11-8 0,0 5 3 16,-16 14 6-16,10-20-4 0,1 0 14 0,-2-4-7 15,2 2-9-15,-1-3 0 0,2 2 5 16,2-5 7-16,-1 3-3 0,0-2-15 0,-1 0 17 16,1 0-8-16,1 1 2 0,-1-1-13 15,-1-2 13-15,4 1-11 0,-3 1 16 0,1-1-6 16,-1 1-1-16,-1-2-11 0,4 2 12 15,0-2-2-15,-2 1 8 0,1-1-10 0,1 2 5 16,-3-3-5-16,3 0 1 0,0 2-15 0,0-2 5 16,-2 0 10-16,2 0-3 0,0 0-2 15,0 0 14-15,0 0-18 0,8 0 10 0,-1 0 4 16,-2 0-4-16,4-2-13 0,-2 2 7 0,1 0 4 16,17-6-2-16,-17 6-2 0,1 0 9 15,18-5-18-15,-6 0 16 0,-5 2-18 0,-1 1 19 16,-3-1-8-16,0 2 5 0,0-3-13 0,-2 4 6 15,-2-1 3-15,0-1-1 0,-1 2-5 0,0-2 1 16,-1 1 5-16,2-1-6 0,-4 2 3 16,3-1 2-16,-3-1-4 15,2 2-4-15,-4 0 16 0,5-3-8 0,-3 3 4 0,-2-1-11 16,4 1 16-16,-3 0-6 0,0-1-4 0,-3 1 10 16,4 0-7-16,-1-2-1 0,1 2-8 0,-3 0-11 15,3 0 7-15,-4-2-42 0,4 1-35 0,-3 1 8 16,-1-2-185-16,2 0-99 0,-1 2 8 15,-1-1 25-15,3-1 1 0,-2 1-4 16,3-2-1-16</inkml:trace>
  <inkml:trace contextRef="#ctx0" brushRef="#br0" timeOffset="11441">5855 624 214 0,'2'-3'293'0,"-4"3"-46"0,0-2-56 0,2 1-17 0,0 1-16 0,0 0-10 16,0-1-25-16,0 1-13 0,0 0-3 0,2 0-9 0,-2-2-10 15,0 2-20-15,0 2 2 0,2-2-7 16,-4-2-11-16,2 2 3 0,2 2-4 0,0-2-4 16,-1-2-10-16,3 2-15 0,1 0 6 15,-1 0 3-15,5 0-12 0,-5 0 10 0,5 0-4 16,-1-2-5-16,2 2-6 0,1-1-1 0,-11 1 6 16,8 0-8-16,8 0 5 0,3 0-2 15,-4 0 2-15,0 0-2 0,-5 0-4 16,3 0-4-16,-5 0 5 0,0 0-7 0,-8 0 9 0,9 0 6 15,-9 0-12-15,19-10 8 0,-13 8-1 16,-1 2-8-16,-2 0 3 0,2 0-2 0,-2 0-1 16,0 0 3-16,-2 0-5 0,3 0 1 0,0-1-8 15,-3 1-10-15,-1 0 14 0,0 0-6 16,0 0-24-16,0 0-21 0,0 0-27 0,0 0 8 16,0 0-188-16,0 0-115 0,0 0 5 15,0 0 34-15,11 0 47 0,-5-5-9 0,-6 3 28 16</inkml:trace>
  <inkml:trace contextRef="#ctx0" brushRef="#br0" timeOffset="11909">6206 466 315 0,'0'0'185'0,"0"-1"-38"0,0 1-32 0,0-2 2 0,0 2-8 0,0 0-7 0,2 0-44 0,-2 0 33 0,0 2-25 0,0-2-11 16,1 1-12-16,-1 1 20 0,0-1-7 0,1 1-6 15,-1 1-18-15,4 1 14 0,-4-1 9 16,0 0-5-16,4 0-10 0,-2 2 4 0,-1 0 2 16,2 0-24-16,-3 2 27 0,1-3-2 15,2 5-10-15,0-2-10 0,-2-1 17 0,3 2-10 16,-4 0 2-16,1-1-6 0,2 2-2 0,5 11 1 16,-6-7 8-16,0 0 2 0,4-1-4 15,-4-2-2-15,1-2-8 0,0 0 4 0,0-1-9 0,1-1-11 16,-3 1 9-16,0-3 4 15,2 3-4-15,-3-2-12 0,3 0 4 0,-2 0 4 0,-1 0-4 16,4-2-12-16,-3 0 13 0,2 2-4 16,0 0 2-16,-2 0-21 0,-1-1-43 0,0-2-43 15,0 2 9-15,0-1-265 0,4-1 3 16,-2-2 13-16,0 1 43 0,-2-1 11 0,0 0-7 16</inkml:trace>
  <inkml:trace contextRef="#ctx0" brushRef="#br0" timeOffset="12300">6431 404 360 0,'0'-2'181'0,"0"-1"-10"0,0 0-17 0,4 0-39 0,-4 2-32 15,1 1 22-15,3 0-9 0,-4 0-22 0,4 0 4 0,-1 0-4 0,3 0-3 16,-4 0-19-16,2 1 10 0,2 2 5 16,-4-1-25-16,5-1-13 0,-1 4 20 0,3-1 9 15,-3 0-17-15,10 6-4 0,-3 4 5 16,2-4 9-16,1 6-14 0,-3-4-3 15,-3 2 0-15,3 4-1 0,-1-2 3 0,0 0 3 16,-9-1-9-16,2-1 5 0,5-2-17 16,-4 5 14-16,-3-5-3 0,1-1-6 0,-3 0 0 15,3 0-1-15,-4 1-2 0,0 1-2 0,0 3-18 16,-23 19-36-16,5-19-64 0,-1 0 7 0,-7-2-272 16,4-1 25-16,-2 0 10 0,0 1-10 0,-2-4 46 15,4 2 40-15</inkml:trace>
  <inkml:trace contextRef="#ctx0" brushRef="#br0" timeOffset="13442">4788 398 280 0,'0'0'141'0,"0"0"-21"0,0 0 14 0,0 0-41 0,-21 0 13 0,21 0-12 15,0 0 2-15,0 0-27 0,-33-25-25 0,28 27 31 16,-5 1-24-16,4 0 9 0,-12 7 17 0,0 0-17 16,1 0 13-16,2 1-26 0,-4 0 9 15,3 2 23-15,0 0-11 0,2 2-15 0,-1-1 3 16,4 4 8-16,-1-2-18 0,1 0-1 15,0 0 3-15,5 3 3 0,0 0-3 0,4-4-6 16,-3-1 11-16,5 2-9 0,0-4-14 0,0 1 14 16,0 0-9-16,22 22-3 15,-12-16-4-15,2 0-2 0,3-3-5 0,0 0-11 0,2 1 14 16,5 1-4-16,-2-5-34 0,3-2-55 16,1 3 9-16,-5-6-241 0,8 4-68 0,-1-1 20 15,0-8 0-15,4 0 27 0,-1-1-10 0</inkml:trace>
  <inkml:trace contextRef="#ctx0" brushRef="#br0" timeOffset="15710">7267 409 412 0,'0'0'153'0,"0"0"-8"0,0 0-43 0,0 0-9 0,0 0 28 0,0 0-3 0,0 0-2 0,0 0-9 0,0 0 5 16,0 0-7-16,0 0-18 0,0 0 2 16,0 0-10-16,0 0-11 0,0 0 5 0,0 0-19 15,0 0-6-15,0 0-3 0,0 0-7 0,0 0-12 16,0 0 6-16,0 0-5 0,0 0-10 16,0 0 11-16,0 0-6 0,0 0-11 0,0 0 14 15,5-33-2-15,-10 33-16 0,2 0-11 0,-2 0 15 16,-2 0 2-16,2 0 1 0,-2 2-18 15,2-2 18-15,5 0-3 0,0 0-5 0,-10 0-5 16,-17 11 7 0,15-8-5-16,0 1 0 0,2 1-1 0,2-2-20 0,3 2 14 0,-5 0 6 15,8-2-11-15,-5 2 13 0,1-2-19 16,2 2 19-16,2 1 4 0,-4-4 7 0,2 5-13 16,3-4-4-16,-3 1 1 0,1-1 4 0,0 1 0 15,2 2-13-15,0-2 12 0,1 0 9 0,0 1-8 16,0-2 10-16,0 3-19 0,0-3 1 15,0-3-13-15,0 0 27 0,0 0-11 0,0 9 10 16,17 2-20-16,-11-8 14 0,0 1-5 0,0-1-12 16,14 6 1-16,-6-3 21 0,3 2 4 0,-5-5-8 15,1 2-8-15,-4-2-2 0,-1-1 5 16,2 2-6-16,-4-1 23 0,1-3-24 0,-1 1 21 16,0 2-4-16,-2-3-7 0,3 0-10 0,-4 4 13 15,2-4 3-15,2 2-8 0,-2-1-7 16,5 2-6-16,-5-1 8 0,1-2 6 0,-2 4 0 15,4-4 4-15,-4 3 0 0,1-2-3 0,1 1-7 16,-2 1 14-16,1 1-6 0,-2-1-2 16,2-2-1-16,-1 4 1 0,-1-2 10 0,1 2-1 15,-2 0-6-15,-1-2 17 0,2 4-3 0,-3-2-10 16,0-5 7-16,0 0 6 0,0 8-14 16,0-8 17-16,-15 21-15 0,3-8 9 0,-1-4-10 15,1-2 0-15,4-3 7 0,-4 0 9 16,0-1-4-16,-10 0-2 0,7 0-4 0,-2-1-12 15,17-2 11-15,-13 0-1 0,1 0-9 0,0 0 11 16,3 0 2-16,9 0 3 0,-11 0-5 0,1 0-10 16,10 0 13-16,-9 0 0 0,9 0-5 0,-10 0-2 15,10 0 0-15,-9 0 0 0,-5-13-5 16,10 11-1-16,2 2 1 0,-1-1-8 0,2-1 13 16,-1-1-24-16,2 1-18 0,0-1-29 15,0 0-20-15,0 0 8 0,2 0-147 0,-1 0-80 16,2 2-48-16,3-4-2 0,-3 3 32 0,2 0-13 15,5-1 35-15</inkml:trace>
  <inkml:trace contextRef="#ctx0" brushRef="#br0" timeOffset="16476">7595 643 348 0,'0'0'206'0,"-3"0"-45"0,1 0-28 0,2-2-22 0,0 2-15 0,2-1-9 0,-2 1-7 16,0-2 6-16,3 2-18 0,-2-1-12 16,-1 1 10-16,3-2 15 0,-1 0-36 15,5 2 2-15,-2 0-7 0,1 0 1 0,1-1-26 16,-2 1-1-16,2-2 20 0,1 2-10 16,1-2-25-16,0 2 0 0,-3 0 22 15,4 0 11-15,-10 0-22 0,0 0 11 0,12 0 10 16,-4 0-4-16,2 0-35 0,-10 0 30 15,12 0-6-15,-1 0-21 0,-11 0 8 0,20 17 8 16,-15-13-2-16,1 1-2 0,-4 0 11 16,2 2 14-16,-4-2-9 0,2 2-7 0,-4 0 27 15,1 0-12-15,1 2-14 0,-23 13 10 0,16-9 3 16,2-3 4-16,-5-3 6 0,-3 3-5 0,-1-1 3 16,8-4-3-16,-3 1 0 0,3-2 2 15,0-1-10-15,4 0-9 0,-4-1 16 0,1 2 6 16,-1-3-15-16,5 2 6 0,-4-1-8 15,3 0-9-15,-2-2 4 0,3 2 7 0,-3 1-11 16,1-2 4-16,3 1-3 0,-3-2-1 0,1 0-14 16,2 4 14-16,-2-4-2 0,0 0-6 15,0 3 1-15,1-2-1 0,1-1 5 0,0-1-8 16,3 1 4-16,1-2-5 0,1 1 6 0,2-3 1 16,0 4-9-16,1-2 3 0,15-2 1 0,-2 0 6 15,-2 2-9 1,4-1-5-16,-4 2 7 0,-3-3 1 0,6 2-9 0,-4 2 3 0,-2-4-9 15,-4 4 4-15,0-2 11 0,-5 1-9 16,0 1 14-16,2-3-9 0,-2 2 0 0,-2 1-7 16,2-2 10-16,-4 2-3 0,2 0 7 0,1-1-19 15,-2 1 19-15,-1 0-8 0,1-2 4 0,0 2-12 16,-2-1 11-16,0-1-3 0,2 2 3 16,0 0-15-16,-3 0 1 0,1 0-7 0,-1 0-44 15,3 0-43-15,-3 0 11 0,-2 0-165 16,2-3-123-16,-1 3 26 0,0-2 24 0,-1-1 3 15,0 1 23-15,1-1 8 0</inkml:trace>
  <inkml:trace contextRef="#ctx0" brushRef="#br0" timeOffset="17289">7423 260 259 0,'1'-2'141'0,"2"0"5"0,-1 1-31 0,4-1 1 0,-2 1-44 0,1-1-6 0,2 0 11 0,-1 2-21 0,0-3 15 0,0 1-15 0,0 1-3 16,1-1 1-16,0 2 1 0,0-1-13 16,2-1 1-16,-3 2-15 0,3-1 5 0,1 1-13 15,-2 0 13-15,1 0-39 0,-9 0 34 0,0 0-26 16,12 0 23-16,1 0 11 0,-13 0-20 15,10 0-14-15,5 16 35 0,-9-13-17 0,-1 3 17 16,0 0 6-16,-3 0 16 0,2 2-1 16,-1-1-32-16,-3-1 21 0,0 2-26 0,0-8 8 15,0 0 11-15,0 10-4 0,0 0-6 0,0-10-11 16,0 10 13-16,0-1-8 0,0-9 8 0,0 9-4 16,0-9-10-16,0 10-3 0,-14 5-2 15,14-12-4-15,0 0 12 0,0-3-7 0,0 0 1 16,0 0 10-16,0 0-6 0,0 0 11 0,0 0-11 15,18 6-14-15,-16-7 7 0,4-3 2 16,1 3 0-16,16-2-24 0,-2-4 20 0,-1 1-3 16,2-2-1-16,-3 1-4 0,1-2 6 15,2 2-2-15,-4 1 3 0,1 2-24 0,-2-3 21 0,1 2-2 16,-6 0-2-16,0 0-18 0,0 2 20 16,-4 0-16-16,2 1 16 0,-2-1-2 15,-3 2-2-15,2-1 14 0,-3-2-12 0,3 3 2 16,-2-2-17-16,1 3 24 0,-1-2-9 0,-1 0 1 15,0 2-12-15,2 0 15 0,-5 0 1 0,3-3 0 16,-1 1-23-16,1 2 12 0,0 0 3 16,-3-1 0-16,1 1 1 0,2 0-10 0,-3 0-3 15,-1 0-16-15,0 0-15 0,0 0 5 0,5 6-239 16,-5-4-82-16,0 0 17 0,-4 1 50 16,3-2 13-16,-6 5-11 0</inkml:trace>
  <inkml:trace contextRef="#ctx0" brushRef="#br0" timeOffset="20184">1200 938 339 0,'0'0'56'0,"0"0"-5"0,0 0-6 0,0 0 27 0,0 0-22 0,0 0-21 0,0 0-6 15,0 0 19-15,0 0-37 0,0 0 25 16,0 0-32-16,0 0 16 0,0 0-20 16,0 0 21-16,0 0-4 0,0 0 28 0,0 0-36 15,0 0 13-15,0 0-13 0,0 0 13 0,0 0 0 16,0 0-7-16,0 0 3 0,0 0-12 15,0 0 28-15,0 0-13 0,0 0 27 0,0 0-18 16,0 0-11-16,0 0-3 0,0 0 12 0,0 0 8 16,0 0-2-16,0 0 26 0,0 0-7 15,0 0-3-15,0 0 5 0,0 0-6 0,0 0 19 16,0 0-36-16,0 0 27 0,0 0-6 0,38 0-37 16,-33 0 45-16,-2 0-17 0,3 0 1 15,2 0 5-15,-6 0-5 0,8-2-8 0,-6 2-23 16,-4 0-8-16,0 0-7 0,11 0 26 0,0 0-20 15,-3 0 28-15,0 0-9 0,4 0-3 16,-4 0 17-16,0 0-7 0,8 0-9 16,1 0-3-16,-4 0 0 0,3 0-24 0,-3 0 24 15,-4 0-3-15,2 0-14 0,-2 0 21 0,8-12-4 16,-7 9-5-16,-3 3-6 0,4-1 5 0,-2 1 0 16,4-3-5-16,-5 3 1 0,1 0-6 15,-1-2 7-15,-8 2 5 0,8 0 14 0,3 0-16 16,4 0-3-16,1 0-1 0,1 0-24 15,-1 0 39-15,-4 0-16 0,-2 0-20 0,2 0 37 16,0 0-18-16,-3 0 6 0,2 0-4 0,-3 0-10 16,2 0 12-16,6 0-1 0,4-10 2 15,10 0 22-15,-16 9-37 0,-6 1 18 0,-8 0-8 16,11 0-10-16,-2 0 36 0,3 0-22 0,-5 0-4 16,1 0 19-16,2 0-20 0,-2 0 5 0,1 0-8 15,3 0 2-15,-5 0 9 0,11 0-5 16,-3 0-10-16,1 0 14 0,0 0-3 0,-1 0-10 15,-2 0 20-15,1 0-15 0,-2 0 16 16,0 0-34-16,-2 0 24 0,13-13 1 0,-14 12 7 16,16 1-19-16,-8 0-4 0,-3 0 15 0,-3-1-9 15,1-1 8-15,-3 2-7 0,-1 0 7 16,-1-2 18-16,1 2-38 0,2 0 14 0,-1-1 6 16,1 0-19-16,0 1 12 0,-3 0-5 15,5 0 14-15,-3-3 1 0,0 3-19 0,3 0 3 16,-4 0 18-16,2 0-8 0,-1 0 12 15,1 0-4-15,1-1-5 0,-5 1-17 0,-6 0 15 16,8 0 17-16,2 0-16 0,-2 0-1 0,-8 0 0 16,14 0-16-16,-4 0 18 0,0 0 11 15,-1 0-5-15,1 0-7 0,-2 0-24 0,1 0 25 16,1 0-24-16,-2 0 29 0,1 0-4 0,1 0-5 16,-2 0-1-16,1 0 4 0,0 0-2 0,0 0 1 15,-1 0-3-15,3 0 6 0,-4 0-9 16,4 0 2-16,-3 0 10 0,1 0-3 0,-2 0-7 15,4 0 4-15,-4 0-3 0,2 0-2 16,2 0 16-16,0 0-15 0,-3 0 10 0,1 0-6 16,-1 0-5-16,2 0 4 0,-1 0 11 0,1 0-12 15,-2 0 0-15,1 0-16 0,9 18 8 16,-10-18 12-16,2 2-2 0,-4-2-5 0,1 1 1 16,1-1 9-16,-2 0-4 0,0 2-15 0,4-2 6 15,-5 2 5-15,3-2 20 0,-1 0-7 16,1 3-30-16,-1-3 19 0,0 1 17 0,-2-1-26 15,3 2 8-15,-4-2-16 0,3 0 0 16,-3 1 34-16,3 1-23 0,-4-2 12 0,1 0-6 16,1 2-6-16,-2-2-9 0,1 0 31 0,-1 0-19 15,-1 2-11-15,1-1 1 0,1-1 16 16,-1 0-14-16,0 0-8 0,-3 2-10 0,2-1-20 16,1-1 7-16,-6 2-95 0,3 0-86 15,-2 0-109-15,-1-2-9 0,-4 1 39 0,4 1 37 16</inkml:trace>
  <inkml:trace contextRef="#ctx0" brushRef="#br0" timeOffset="22298">2113 1019 356 0,'0'0'148'0,"0"0"-36"0,0 0-14 0,2-3-12 0,-1 2 20 0,0-1-46 0,2 2 10 0,0-2 11 0,1 1-9 16,1-1-29-16,1 0 33 0,1 1-8 16,-2-1-4-16,3 1-4 0,2-1 16 0,-2 0-27 15,15-4 6-15,-6-1 7 0,1 4-20 0,-6 2 7 16,0-5-6-16,0 3-26 0,1 1 9 15,-5 2 24-15,1-1-20 0,15-3-24 0,-11 3 7 16,2-1-8-16,-1 1 22 0,-4-1-11 0,2 2-16 16,-2-2 21-16,0 2-10 0,0-2 8 0,1 2-6 15,-2-1-14-15,3 1-9 0,3 0 21 16,1 0-8-16,1 0 24 0,-4 0-8 0,-1 0-17 16,1 0-2-16,-3 0-6 0,9 0-10 15,-1 0 10-15,0 0 2 0,-4 0-7 0,3 0 24 16,-2 0 13-16,-1 0-4 0,-1 0-23 0,-5 0 10 15,3 0-27-15,-1 0 15 0,9 0 1 16,4 0 11-16,-4 0 3 0,-1 0 5 0,-5 0-37 16,2 0 29-16,-3 0-10 0,-2 0 8 0,1 0-8 15,0 0 7-15,-3 0-1 0,1 0-19 16,1 0 14-16,-1 0 8 0,3 0-25 0,-1 0 22 16,-1 0 4-16,-1 0-6 0,3 0-10 0,-1 0 0 15,-2 0 14-15,2 0-7 0,0 0-3 0,1 0 3 16,5 0-8-16,3 0 19 0,-3 0-7 15,0 0-15-15,-2 0-4 0,1 0 30 16,-4 0-18-16,0 0 8 0,0 0-21 0,-1 0 2 16,-1 0 7-16,-1 0 9 0,10 0-15 0,-1 0 3 15,-1 0 12-15,1 0 21 0,-5 0-37 0,1 0 18 16,-2 0-5-16,-1 0 12 0,0 0 12 16,-1 0-33-16,0 0 9 0,-1 0 9 0,2 0 0 15,5 0 0-15,5 0-16 0,-4 0-4 16,-3 0 22-16,1 0-9 0,0 0-11 0,-3-8 21 15,7 8-4-15,-2 0-1 0,1 0-3 0,-3 0 2 16,0 0-3-16,-3 0 8 0,-1 0-27 16,-2 0 22-16,2 0-22 0,0 0 22 0,0 0 15 15,-3 0-42-15,4 0 21 0,-4 0 2 0,2 0 1 16,2 0-22-16,5 0 43 0,2 0-23 16,-1 0 11-16,-2 0-29 0,-2 0 37 0,-1 0-10 15,-1 0-7-15,6 0-2 0,1 0 4 0,-3 0-7 16,0 0-2-16,-3 0 9 0,0 0 7 0,-2 0 1 15,-2 0-16-15,1 0 17 0,1 0-5 16,-3 0-5-16,1 0-14 0,-1 0 24 0,3 0-5 16,-3 0 4-16,2 0-5 0,-1 0 1 15,2 0 4-15,0 0-8 0,0 0-4 0,6 0-7 16,0 0 21-16,-1 0-14 0,-3 0-8 0,2 0 8 16,-5 0-14-16,0 0 18 0,0 0-2 15,-2 0-5-15,-8 0 1 0,12 0 11 16,0 0 4-16,-2 0-2 0,-2 0-7 0,4 0-7 15,4 0-3-15,-1 0 15 0,3 0-6 16,-6 0 9-16,0 0-20 0,-1 0 7 0,1 0 7 16,-1 0-2-16,-3 0 20 0,3 0-16 0,-3 0-4 15,3 0-16-15,-2 0 17 0,0 0 2 0,3 0 4 16,5 0-22-16,2 0 15 0,-1 0 9 0,-5 0-5 16,2 0 6-16,-3 0 7 0,-1 0-15 15,-3 0-8-15,5 0 9 0,3 0-4 0,1 0 8 16,-2 0-9-16,0 0-1 0,-1 0 12 15,-1 0-9-15,3 9 8 0,2-9-8 16,-3 0-1-16,0 0 13 0,-3 0-9 0,-3 0-8 16,2 0 6-16,1 0 2 0,-2 0-14 15,-2 0 13-15,3 0-17 0,0 0 7 0,-2 0 12 16,1 0-2-16,10 0-15 0,-2 0 7 0,-1 0 11 16,-1 0-22-16,-1 0 12 0,0 0 9 15,-3 0-4-15,0 0 14 0,1 0-9 16,-5 0 0-16,4 0-14 0,-1 0 8 0,6 0 4 0,1 0 2 15,0 0-9-15,-4 0 6 0,1 0-4 0,-3 0 5 16,1 0-16-16,-4 0 17 0,2 0-3 16,1 0 1-16,-1 0-18 0,-3 0 7 0,3 0 9 15,0 0-9-15,0 0-3 0,-2 0 4 0,2 0 13 16,0 0-13-16,-3 0 11 0,4 0-6 16,0 0 8-16,6 0-6 0,3 0 18 0,0 0-17 15,-4 0 6-15,2 0-9 0,3 0 9 16,-3 0-3-16,-3 0-13 0,-1 0 7 0,-3 0 7 15,0 0-3-15,0 0 2 0,3 0-12 0,4 0 8 16,2 0 3-16,-4 0 5 0,1 0-6 0,3 0-8 16,4 0 8-16,-5 0-7 0,3 9 0 15,-1-9 7-15,-1 0 6 0,20 10-16 0,-23-9 16 16,2 2-18-16,-3-3 19 0,1 0-2 0,-4 3-8 16,0-3-2-16,-14 0 6 0,13 0-3 15,4 0 6-15,2 0 0 0,-1 0 1 0,-1 0-6 16,4 0 4-16,-2 0-2 0,-2 0-3 0,3 0 3 15,-3 0 3-15,3 0-14 0,-2 0 12 16,-2 0-3-16,-1 0 5 0,-2 0-15 0,-1 0 6 16,7 0 4-16,2 0-3 0,3 0-6 0,-2 0 6 15,-1 0 0-15,-3 0 3 0,5 0 3 0,-7 0-7 16,4 0 0-16,-5 0 1 0,0 0 7 16,-1 0-16-16,6 0 8 0,3 0 2 0,-1 0-3 15,-3 0 6-15,-5 0-1 0,3 0 0 0,-4 0 1 16,-1 0-4-16,1 0 6 0,0 0-6 15,3 0 7-15,5 0-11 0,-4 0 14 0,5 0-16 16,0 0 9-16,-2 0-6 0,-3 0 0 0,1 0-1 16,1 0 6-16,0 0 5 0,-2 0-8 15,0 0 1-15,-1 0-5 0,-4 0 14 0,6 0-11 16,1 0 6-16,-2 0-3 0,-2 0 0 16,0 0-4-16,-1 0-3 0,-1 0-5 0,-2 0 12 15,8 0 2-15,2 0-3 0,-6 0-1 0,3 0 6 16,-3 0-8-16,6 0 10 0,2 0-5 15,-1 0-6-15,-2 0 1 0,-1 0-3 0,4 0-7 16,2 0 3-16,-1 0 12 0,0 0 1 16,1 0 6-16,2 0-14 0,-3 0 8 0,1 0-14 15,-1 0 16-15,2 0-8 0,-2 0 3 16,0 0-8-16,3 0-2 0,-2 0 13 0,-8 0 2 16,2 0-1-16,-4 0-8 0,0 0 2 0,3 0 3 15,1 0-4-15,-2 0-5 0,1 0 5 0,1 0 5 16,-2 0-12-16,-2 0 17 0,1 0-11 15,-2 0 6-15,-2 0-9 0,-1 0 7 0,0 0 1 16,-3 0 2-16,1 0 1 0,-9 0-3 16,13 0-1-16,-1 0 1 0,-4 0 3 0,1 0-16 15,3 0 0-15,-3 0 17 0,0 0-3 0,-1 0 2 16,3 0-8-16,-4 0 0 0,-7 0 3 0,11 0 3 16,1 0-2-16,3-12 1 0,-7 12-2 15,-1 0-2-15,-1 0-4 0,0-2 8 0,-4 0 6 16,4 2-18-16,-2 0 12 0,1-1 3 0,2 1-6 15,-6-2 9-15,3 2-6 0,-1-1 2 16,1 1-16-16,0 0 15 0,-2 0-4 0,0-2-1 16,2 2-4-16,-4 0 9 0,4 0-12 15,-2 0-11-15,-2 0-15 0,0 0-33 0,0 0 7 16,-6-2-278-16,-2 0-65 0,-17 2 35 0,-2-1 16 16,12 1 51-16,-29-8-4 0,12 6 48 0</inkml:trace>
  <inkml:trace contextRef="#ctx0" brushRef="#br0" timeOffset="24300">2740 1366 222 0,'0'0'246'0,"0"0"-49"16,0 0-30-16,0 0-13 0,0 0-25 0,0 0-10 0,0 0-1 0,0 0-20 0,0 0-3 0,0-16-19 0,0 16 15 0,0 0-18 16,0 0 7-16,0 0-23 0,0 0-1 15,0 0-8-15,-11-34-2 0,15 30-7 0,-1 3 3 16,1-2-22-16,1 0 10 0,2-2-6 16,5-7 1-16,2 5-8 0,-5 1 5 0,1 3-7 15,-1-2 8-15,2 2-23 0,-4-1 13 0,1 1-9 16,8-7 8-16,-4 4 1 0,-1 4-11 0,-1-1-10 15,-2-1 19-15,-2 4-8 0,1-1 2 16,-1 1 1-16,-1 0 1 0,0 0 1 0,0-2-8 16,-5 2 1-16,0 0-6 0,0 0 16 0,9 0-3 15,-9 0 12-15,12 0-1 0,-12 0 4 16,11 0-3-16,-11 0 2 0,20 16-4 0,-14-12-5 16,-1-1 10-16,-2 3-12 0,2 0 11 0,-1 2 1 15,-1-5-6-15,8 18-1 0,-2-5 1 0,-2-6 1 16,-4 3-1-16,2-2 5 0,-1-2-8 15,-2-2-12-15,2 1 10 0,-4-2 0 0,1 0 5 16,0 0-18-16,3-2 2 0,-4 2 13 16,2-1-3-16,-2 0 4 0,1 0-10 0,-1-2 9 15,0-2-19-15,3 3 16 0,-3-1-6 0,0 0 3 16,1 0-3-16,1 1-11 0,-2-2 11 0,0 1 6 16,0-1-5-16,0-1 1 0,0 3-9 15,0-3 13-15,2-1-5 0,0 2 5 0,-2-1-5 16,0 1 6-16,0-2-9 0,0 0 9 0,0 0-9 15,0 0-7-15,0 0 11 0,0 0-7 16,0 0 9-16,4-18-13 0,-3 12 6 16,-1 2 6-16,1-1 6 0,3 0-18 0,-2-3 5 15,-2 3 3-15,1-1 0 0,3-1-9 0,-2 1 4 16,-1-3-3-16,3 4 9 0,0-1-11 16,-3-1 3-16,2 1 3 0,2-1-18 0,0 3 18 15,0-3-3-15,-2 0 5 0,1 2 1 0,1-2-9 16,-2 3 1-16,13-8 0 0,-8 4-6 0,2 0 5 15,7-2 6-15,-5 4 1 0,-3 0-6 16,0 0 2-16,-2 3-14 0,1-1 3 0,0 1 8 16,-4 2-1-16,4-1 6 0,-4 0-4 0,4 2 4 15,-5-3 0-15,4 3 5 0,1 0-9 16,-4-2 5-16,5 2-5 0,-9 0 3 0,0 0-10 16,9 0 8-16,-9 0 5 0,12 0 0 15,4 13-7-15,-9-7 5 0,-2-3-8 0,1 1 12 16,0 2-5-16,-4 0-1 0,9 9 4 0,-6-7 3 15,2 4 3-15,-2-6-7 0,-1 2 12 0,-2-1-12 16,3-1 0-16,-4 0-5 0,-1 0 10 16,0 0-9-16,2 1-4 0,0-2-4 0,-2-1-21 15,0 3-29-15,0-2-58 0,2 2 12 16,-2-7-61-16,0 0-61 0,0 0-110 0,0 7-8 16,0-7 16-16,0 0 32 0,0 0 3 15</inkml:trace>
  <inkml:trace contextRef="#ctx0" brushRef="#br0" timeOffset="24613">3534 1326 251 0,'1'0'176'0,"3"0"-33"0,-4 1 11 0,5 1-29 0,-4 0 9 0,2-1-24 0,1 2 15 15,-4 1-17-15,4 1-16 0,-3-2 17 0,2 2-26 16,1 0 21-16,-3 1-18 0,3 1-10 16,-2 1-13-16,3-3 7 0,-5 4-11 15,10 10 0-15,-8-4-5 0,4-2 2 0,-6 0-8 0,1-3 6 16,2-2-6-16,-2 0-12 0,2 0 5 16,-1-1-13-16,0 1 5 0,-2 1-3 0,1-2-16 15,2-1 8-15,-2 3-17 0,2-3 10 0,1 3-3 16,0-3 6-16,-3-1-25 0,1 4-47 15,2-4-13-15,-3 0-34 0,3 1 8 0,-1-3-146 16,2-1-115-16,-1-2 21 0,2 0 25 0,-6 0-21 16,0 0 56-16</inkml:trace>
  <inkml:trace contextRef="#ctx0" brushRef="#br0" timeOffset="24989">3997 1185 212 0,'1'-2'191'0,"2"1"-57"0,-3 2-22 0,1-4 26 0,1 3-32 0,2 3 2 0,-3-1-24 0,-1 0 16 15,1-1-4-15,3 1 3 0,0 2-25 0,-1 2 14 16,-3-2-1-16,4 2-5 0,-2 0-19 0,2 2-7 16,-2-1 15-16,0 1-15 0,2 0 4 15,0 13-19-15,3-4 19 0,-2 3-10 16,-2-4-14-16,2-4 10 0,-5 4-3 0,4-5-6 16,-2 1-1-16,4 8-8 0,-4-6-16 0,0-1 9 15,0-2-9-15,-2-2 5 0,1 1-11 16,2-2 14-16,-2-2-2 0,0 1-34 0,-1 0-55 15,0-3 6-15,0 1-74 0,2 0-53 0,-2-5-140 16,0 0 7-16,0 0 21 0,0 0 15 16,-14 16-1-16</inkml:trace>
  <inkml:trace contextRef="#ctx0" brushRef="#br0" timeOffset="25333">3830 1360 293 0,'0'-3'165'0,"0"1"-21"0,0 1-18 0,3 1-9 16,-2-2 13-16,1 0-27 0,2 1 17 0,0 1-13 0,0-2-11 0,1 1-7 15,1 1 16-15,-1-2-10 0,3 0-35 0,-2 1 10 16,3 1-14-16,-2-2 17 0,5 2-23 16,11-4 2-16,-5 2-1 0,3 1-12 0,8 1 3 15,-8-3-15-15,4 0 8 0,-4 1 2 16,0 0-7-16,-6-1 0 0,1 2-19 0,-3 1 0 16,0-2-2-16,8 0 3 0,-2 0-10 15,-4 1-31 1,0 1 1-16,-8 0-121 0,4-1-87 0,-2-1-119 0,0 2 25 0,-2 0 21 0,0-2 22 15,2 2-6-15</inkml:trace>
  <inkml:trace contextRef="#ctx0" brushRef="#br0" timeOffset="26068">4370 1288 256 0,'0'-1'196'0,"0"1"-35"0,0 0-15 0,3-2-23 0,-2 2-27 0,1 0-13 0,-1 0 13 0,3 0-2 15,0 2-19-15,-1-2 2 0,2 0-14 0,1 1 2 16,-4-1-45-16,2 2 11 15,3-1-12-15,-3 1-3 0,3 0 21 0,0-1-33 16,0 4 30-16,-2-3-25 0,2 3 20 0,-1-2-4 16,0 0 8-16,11 10-7 0,-6 1 0 15,-4-3-25-15,4-4 22 0,1 6 9 0,-5-2-10 16,0-2-4-16,-2 2-8 0,2-3 31 16,-4-2-8-16,-1 1-11 0,-2-1-7 0,2 0 5 15,2-1 8-15,-3 0-10 0,2 1 6 0,-1-1 4 16,-2-2-4-16,0 1 0 0,4 0-2 15,-4 0-1-15,2-3 11 0,-2 3-25 0,1-1 1 16,-1-2 13-16,3 2 1 0,-3-3 7 0,1 3-2 16,1 0 3-16,-2-2 0 0,2 1 17 0,-2-1 3 15,0 1 2-15,2-2-10 0,-2 0 2 16,0 0-4-16,0 0-4 0,0-5-15 0,0 1 1 16,1 1 16-16,0-1-20 0,2-1-6 15,0-2 2-15,-1 1 11 0,0 0-20 0,-1-1 5 16,3-1 0-16,-1 1-1 0,0 0-5 0,-1 1 8 15,2-1 1-15,5-9-8 0,-4 6-6 16,2 2-1-16,-2-2 2 0,-1 3 2 0,2 1-7 16,-4-1 3-16,4 4 12 0,-2-3-7 15,-3 3-9-15,0-2 15 0,5 1-11 0,-2 1 3 16,-1-1 2-16,2 0 3 0,-1 0-13 0,-1 2 6 16,1 1 2-16,-1-2 6 0,2 1-1 0,-2 1-8 15,-1-1 5-15,2 0-1 0,-1 1-14 0,3-2 13 16,-2 3-5-16,2-1 2 0,-2 1-3 15,-4 0 5-15,0 0-10 0,10 0 3 0,-10 0 6 16,9 0-5-16,9 16 3 0,-13-9-5 16,10 3 8-16,-3 3 0 0,-1 2-4 0,-3-4-5 15,-2 1 7-15,-1-3-9 0,2 0 0 16,-7-1-45-16,5 0-73 0,-3 2 10 0,2-4-154 16,-3 0-110-16,2 0 13 0,-2-1 24 0,1 0 38 15,2-1 17-15,-2 0-9 0</inkml:trace>
  <inkml:trace contextRef="#ctx0" brushRef="#br0" timeOffset="26725">4966 1446 325 0,'0'-3'255'0,"0"2"-31"0,2-2-50 0,-2 3-16 0,0-2-13 0,2 1-13 0,-1 1-25 0,-1 0-1 16,4-2 0-16,-1-2-29 0,1 4-16 0,1-3-3 15,-2 3 10-15,1 0-5 0,1 0-7 16,1-1-8-16,-1 1-2 0,2-2-13 0,-2 2 6 16,2 0-13-16,1 0-9 0,-8 0-7 0,0 0 7 15,12 0-1-15,-5 0-7 0,4 0 17 0,-1 0-25 16,-10 0-4-16,9 0 6 0,9 15 13 15,-1-4-4-15,-7-1 2 0,5 0 1 16,-6 0 4-16,-4-4-6 0,-1 4-5 0,2-2 6 16,-6 1 4-16,0-1-12 0,0-8 18 0,0 0-5 15,0 11 2-15,0 2-10 0,-18 19 1 16,10-21 5-16,1-1-4 0,1-4 1 0,-4 1-5 16,5-4 4-16,-2 1-3 0,2 2 6 0,-1-3-17 15,-1 2 14-15,5-3-2 0,-4 2-13 0,1 0 8 16,1-2 10-16,-3-1-3 0,4 2 8 15,1-1-18-15,-4 1 5 0,5-3 4 0,-5 3-12 16,6-1 16-16,-2 2-9 0,-1-4 7 0,0 1 8 16,-1 3-14-16,4-4 3 0,-1 0-4 0,1 1 12 15,0-1-10-15,1-1 1 0,3 1-2 16,2 0-2-16,-4 0-4 0,4 0 0 0,1 0 11 16,2-2-8-16,-1 0-5 0,2 1 1 15,2 1 4-15,3 0-7 0,2 0 5 0,20-9-2 16,-22 8 7-16,-2-1-8 0,-2 0-1 0,1 2 6 15,-5 0-3-15,4-1 0 0,-2-1-3 16,-1 2 3-16,-1 0-3 0,0 0-1 0,0-1 1 16,-2 1 8-16,2 0-9 0,-2 0 6 0,1-2-3 15,1 0-8-15,-3 2 16 0,2 0-8 16,-3 0-2-16,2-2-1 0,-3 2-1 0,3 0 9 16,-5 0-5-16,0 0-10 0,6 0 11 0,-6 0-7 15,0 0-21-15,0 0-32 0,0 0-47 16,0 0 11-16,0 0-275 0,0 0-20 0,9-11 20 15,-8 6 20-15,-1 1 43 0,2-2-26 16,2 3 18-16</inkml:trace>
  <inkml:trace contextRef="#ctx0" brushRef="#br0" timeOffset="27162">5474 1446 295 0,'0'0'282'0,"-4"0"-38"0,4 0-39 0,-1 0-20 0,1-3-33 0,1 3-7 0,-1-1-7 0,0 0-18 16,4-1-11-16,-1 2-12 0,1 0-13 0,-3 0-7 15,6 0-1-15,-1 0-12 0,-1 0-7 16,2-2-13-16,2 2-3 0,-2 0-1 0,1-1-9 16,-8 1-3-16,11 0 1 0,-2 0-6 15,1 0 3-15,1 0-3 0,8-4-3 0,-10 2-3 16,-1 2 0-16,3-2 6 0,-4 2-14 16,0 0 12-16,-1-1-1 0,0 1-9 0,2 0 10 15,-4 0-2-15,1 0-10 0,2 0-1 16,-7 0 3-16,0 0 2 0,0 0-8 0,0 0 9 0,10 0 2 15,-10 0-14-15,0 0 14 0,8 0-8 16,-8 0-2-16,0 0-7 0,9 0-4 0,-9 0-14 16,0 0-27-16,0 0-66 0,0 0 11 0,8 0-152 15,-1-1-124-15,-7 1 5 0,0 0 25 16,3 0 21-16,-2 0 11 0,3-4 17 0</inkml:trace>
  <inkml:trace contextRef="#ctx0" brushRef="#br0" timeOffset="28101">5928 1290 322 0,'0'-2'280'0,"-2"-1"-72"0,0-1-2 0,2 3-31 0,0-1-26 0,-3-1-29 0,1 3 0 0,1-1-1 16,-2-1-33-16,3 0-12 0,0 0 15 0,0 2-16 15,0-1-12-15,0 1 6 0,0-3-19 16,3 3 0-16,3-3 1 0,-6 2-1 0,2 1-29 15,0-2 12-15,6 1 0 0,-4 1 4 16,0-3-23-16,1 3 7 0,2 0 0 0,-2-2-14 16,2 1 11-16,3-1-11 0,-4 2 5 15,-6 0-12-15,0 0 19 0,14 0-17 0,-5 0 11 16,-9 0-16-16,13 0 4 0,-1 0 11 0,-5 0 2 16,2 0-20-16,-9 0 15 0,11 0-2 15,-2 0 4-15,-9 0-15 0,10 0 0 0,10 15 8 16,-16-11 13-16,4 2-5 0,6 7-2 0,2-3-16 15,-12 1-3-15,4-1 21 0,-4-1-7 16,-1 2 5-16,0-3 2 0,-1 0-7 0,-2 0-2 16,0 0-5-16,0-8-4 0,0 0 11 0,0 12 2 15,0 1-7-15,0 3 20 0,-20 12-5 16,12-14 8-16,3-4 4 0,-2 0-20 0,-1-2 6 16,2 1-1-16,2-3 6 0,-1-1 3 0,2 1 0 15,-2-3-9-15,2 0 1 0,-1 1-2 16,0 0 11-16,0-2-7 0,2 1-4 0,1 0 11 15,0 0 2-15,-3 0-5 0,0-1-5 16,4-1-1-16,-2 1-2 0,1 0 4 0,0 0-7 16,1-1-6-16,0 1 13 0,-3-2-11 0,1 3 4 15,2-3 5-15,-4 0-5 0,4 1 5 16,0 1-15-16,-1 0 1 0,1-2 9 16,0 0 5-16,0 0-2 0,0 0-9 0,-1 2 2 15,1-2 5-15,0 0 1 0,1 0-5 0,0-2 1 16,5 2-2-16,-2 0 10 0,1-2-2 15,2 2-11-15,0 0 13 0,1 0-11 0,1-2-5 16,2 2-1-16,-3-1 8 0,3 1 7 0,4 0-7 16,5 0-2-16,18-8 6 0,-22 8 0 0,9-2-4 15,-8 0-4-15,1 1 4 0,-6-1-6 16,8-4-6-16,-2 6 8 0,-2 0 6 0,-2-3-11 16,-3 3-3-16,-3 0 5 0,3 0 14 15,-1 0-9-15,3 0-2 0,-5-3-3 0,1 3 5 16,1-1-1-16,13-2 4 0,-6 3-6 0,-3-2-1 15,-2 2 2-15,-1 0 9 0,-4 0-13 16,-5 0 0-16,5 0 13 0,-4 0-3 16,2 0 5-16,-1 0-8 0,2 0-1 0,-6-1-2 15,4-1 3-15,0 2 7 0,-3 0-5 0,5 0-11 16,-5 0 17-16,-1 0-11 0,0 0-2 0,0 0 4 16,0 0 1-16,0 0-11 0,0 0 2 15,9 0 1-15,-9 0-3 0,0 0-20 16,0 0-61-16,6 3 8 0,-10-3-234 0,-3 0-76 15,0-3 13-15,0 3 4 0,1 0 55 0,-4-1 13 16,2-1 18-16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13T00:51:23.40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0 145 351 0,'0'0'92'0,"0"0"-9"0,0 0-4 0,0 0-8 0,0 0-9 0,0 0 6 0,0 0-8 0,0-15 22 0,0 15-27 0,0 0-10 16,0 0 7-16,0 0-5 0,0 0-6 0,0 0-2 16,0 0-13-16,0 0 33 0,0 0-17 15,0 0-3-15,0 0-14 0,0 0 27 0,19 0-23 16,-19 0 16-16,25-12-4 0,-19 12 3 0,-1 0-7 16,1 0-9-16,0 0-7 0,0-1 12 15,2 2-4-15,-8-1 16 0,0 0-38 0,12 0 24 16,-2 0-6-16,6 0-20 0,-1 0 20 15,-2 0-4-15,-1 0-17 0,2 0 18 0,-6 0-2 16,4 0-5-16,-5 0-19 0,2 0 10 0,0 0 11 16,1 0 5-16,-2 0-10 0,3 0-20 15,-3 0-6-15,2 0 3 0,1 0 26 0,-2 0-2 16,2 0-5-16,0 0 17 0,0 0-26 0,-3 0-10 16,3 0 29-16,3 0-2 0,3 0 4 15,0 0-33-15,-5-8 12 0,2 8 7 0,-3 0-24 16,1 0 22-16,-3 0-20 0,0 0 31 0,-9 0 5 15,12 0-18-15,-1 0-19 0,-3 0 37 0,1 0-19 16,1 0 17-16,0 0-23 0,0 0-10 16,-10 0 32-16,12 0-30 0,0 0-7 0,-2 0 20 15,1 0-10-15,-1 0 18 0,1 0 6 16,4 0-10-16,3 0 12 0,-2 0-18 0,-3 0-2 16,1 0 4-16,-3 0-11 0,0 0-6 0,-5 0-6 15,5 0 27-15,-11 0-5 0,12 0 7 0,-3 0-4 16,0 0 1-16,-9 0-13 0,12 0 18 15,-1 0 2-15,-3 0-19 0,0 0 3 16,-8 0 12-16,14 0-2 0,-5 0-10 0,2 0-12 16,0 0 29-16,-2 0-4 0,2 0-14 0,-1 0 26 15,-2 0-6-15,4 0-10 0,-3 0-10 16,0 0 24-16,1 0-21 0,1 0 9 0,4 0-12 16,1 0 14-16,-2 0-5 0,-1 0-3 15,0 0 19-15,-3 0-16 0,3 0-21 0,-4 0 12 31,-1 0 5-31,3 0 5 0,-11 0 0 0,12 0-1 0,-1 0-4 0,-2 0-21 0,2 0 24 16,-1 0 3-16,-2 0-5 0,3 0 23 0,0 0-34 16,-2 0 11-16,0 0-11 0,0 0 20 0,3 0-3 15,-3 0 14-15,-1 0-40 0,3 0 28 0,0 0-13 16,-3 0 12-16,3 0-14 0,-3 0 15 16,4 0-2-16,-2 0-14 0,-2 0 8 0,4 0 7 15,6 0-16-15,1 0-5 0,-2 0 28 16,-1 0-6-16,-2 0-7 0,1 0-1 0,-3 0 9 15,-3 0 0-15,4 0-17 0,-4 0 13 0,-1 0-23 16,2 0 0-16,-2 0 16 0,3 0 5 16,-11 0 11-16,12 0-9 0,-1 8 12 0,-3-8 3 15,-2 0-13-15,5 0-5 0,-11 0-10 0,11 0 15 16,-3 0-14-16,-8 0 15 0,12 0-5 16,-2 0 15-16,-10 0-33 0,12 0 17 0,-4 0 0 15,-8 0 3-15,12 0-20 0,-1 0 24 16,-3 0-20-16,-8 0 27 0,11 0-10 0,1 0 1 15,-2 0-4-15,-10 0-7 0,9 0-9 0,2 0 21 16,-4 0-11-16,4 0-14 0,-5 0 26 0,-6 0 12 16,13 0-16-16,-3 0-12 0,1 0 6 15,-3 0 2-15,-1 0 10 0,-7 0 6 0,15 0-20 16,-6 0 5-16,1 0 4 0,-2 0-7 16,3 0 4-16,-2 0-8 0,1 0 13 0,-1 0 0 15,1 0-5-15,-1 0-7 0,-1 0 10 0,5 0 0 31,3 0-4-31,0 0 8 0,-1 0-22 0,-3 0 8 0,3 0 8 0,-6 0-16 0,4 0 6 0,-4 0 4 16,-1 0 9-16,3 0-16 0,-3 0 1 16,2 0 17-16,-2 0-11 0,1 0 3 0,-1 0 6 15,2 0-1-15,-1 0-25 0,1 0 22 16,-2 0-9-16,3 0 27 0,-5 0-16 0,5 0-3 16,-3 0-4-16,3 0 4 0,8-18 18 0,-9 18-23 15,-2 0-6-15,3-2-3 0,-2 0 21 0,1 1-8 16,-1 1-9-16,0-2 6 0,-3 2-1 15,5 0 4-15,-2-2 10 0,-9 2-6 0,8 0-8 16,6 0 5-16,1 0-4 0,-2 0 2 16,-1 0 6-16,11-12-3 0,-14 12-9 0,-3 0 6 15,4-2 5-15,-3-1-22 0,1 1 36 0,-8 2-6 16,0 0-10-16,12 0-15 0,-3 0 12 16,-1 0 19-16,3 0-40 0,-1 0 5 0,-1 0 35 15,1 0-16-15,0 0 14 0,7 0-34 0,0 0 28 16,0 0-31-16,-1 0 23 0,-4 0-11 15,0 0 10-15,-2 0-4 0,13-15 4 0,-14 15-15 16,-5 0 18-16,7 0-23 0,-4 0 24 0,4-1-9 16,-11 1 9-16,9 0-6 0,-1 0 5 15,0 0-16-15,2 0 10 0,-2 0 18 0,3 0-13 16,-2 0-6-16,1 0 5 0,-1 0 5 16,6 0 0-16,5 0-24 0,-5 0 26 0,0 0-11 15,-3 0-18-15,-2 0 22 0,0 0 8 0,0 0-23 16,2 0 0-16,-4 0 6 0,0 0 13 15,3 0-21-15,0 0 15 0,0 0-4 0,-2 0 8 16,2 0-16-16,0 0 5 0,0 0 15 16,6 0 5-16,4 0-3 0,0 0-3 0,-2 0-8 15,-5 0 11-15,2 0 2 0,-4 0-22 0,0 0 8 16,-2 0 12-16,-1 0-5 0,2 0 4 16,-4 0 10-16,4 0-16 0,-3 0-19 0,0 0 26 15,3 0-5-15,0-10-8 0,5 10 5 16,0 0 14-16,4 0-20 0,-6 0 1 0,-2 0 3 15,0 0 16-15,-1 0-13 0,0 0 9 0,-3 0-10 16,3 0-19-16,-4 0 10 0,3 0 5 16,-1 0 11-16,0 0-6 0,1 0-1 15,-1 0-14-15,2 0 5 0,-3 0 10 0,3 0-1 16,1 0-6-16,-4 0-4 0,2 0 25 0,2 0-20 16,-4 0-5-16,1 0 24 0,3 0-15 0,-3 0-5 15,1 0-6-15,-1 0 8 0,1 0 4 16,1-7-16-16,-3 7 11 0,2 0 19 0,2 0-22 15,-4 0-12-15,3 0 21 0,0 0 16 16,1 0-26-16,-4 0 10 0,1 0-5 0,4 0-5 31,4 0-13-31,2 0 25 0,1 0 5 0,-2 0-10 0,-2 0-8 0,-1 0 14 0,0 0 1 32,4-9-2-32,-1 9-1 0,1 0 7 0,-2 0-3 15,3 0-3-15,2 0-6 0,-4 0 2 16,-1 0 0-16,-3 0-4 0,-1 0-9 0,-2 0 28 15,1-9-10-15,-1 9-5 0,-3 0 2 0,2 0-17 16,2 0-8-16,-4 0 31 0,3 0-12 16,0 0 20-16,-3 0-37 0,3 0 27 0,-3 0 17 15,1 0-24-15,3 0 15 0,3-7-15 0,2 7 3 16,0 0-2-16,-3 0 1 0,2 0-21 16,-4 0 3-16,0 0 20 0,7 0-23 0,0 0 5 15,-1 0 1-15,-2 0 24 0,-3 0-4 16,2 0-8-16,-5 0-5 0,1-9 5 0,-1 9 6 15,-1 0-22-15,1 0 7 0,-1 0 14 0,0 0 6 16,2 0 1-16,-3 0-12 0,3 0 8 0,-3 0 3 16,3 0-7-16,-3 0-23 0,3 0 25 15,-1 0-7-15,3 0-15 0,-5 0 13 0,3 0 12 16,-1 0-14-16,3 0 16 0,-5 0-16 16,4 0 7-16,-3 0 4 0,4 0-9 0,-5 0 21 15,1 0-16-15,2 0 5 0,-3 0-24 0,-8 0 10 16,11 0 16-16,0 0-3 0,-3 0-6 0,-8 0-8 15,12 0 18-15,-4 0-25 0,-8 0 24 0,12 0-16 16,-2 0 16-16,-10 0-1 0,11 0 2 16,-11 0 10-16,9 0-12 0,-9 0-6 0,10 0 2 15,-10 0-7-15,0 0 13 0,10 0-5 16,-10 0 1-16,0 0 10 0,8 0-21 0,-8 0-12 16,0 0 16-16,0 0-2 0,10 0 23 0,-10 0-9 15,0 0-3-15,0 0 3 0,0 0-15 16,0 0 15-16,8 0-19 0,-8 0 10 0,0 0-10 15,0 0-16-15,0 0 18 0,0 0 25 0,0 0-7 16,8 0-11-16,-8 0-4 0,0 0-6 16,0 0 8-16,0 0 1 0,0 0 0 0,0 0-13 15,0 0-2-15,0 0 16 0,0 0-14 0,0 0 7 16,0 0-1-16,15-5-20 0,-19 5 3 0,-1 1-313 16,-4-1-24-16,3 0 51 0,-6 0 27 15,-13 0 10-15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13T00:51:31.95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369 288 580 0,'0'0'179'0,"0"0"-12"0,0 0-24 0,0-17-4 0,0 17-8 0,0 0-16 0,0 0 7 0,0 0-8 16,0 0-23-16,0 0-8 0,0 0-7 0,0 0-3 15,0 0-18-15,0 0 10 0,0 0-9 0,0 0-10 16,0 0-5-16,0 0-12 0,0 0 0 15,0 0 5-15,0 0-4 0,0 0-13 0,0 0 8 16,0 0 0-16,0 0-11 0,0 0-2 16,0 0-2-16,0 0-12 0,0 0 6 0,0-16 3 15,0 16-1-15,0 0 1 0,0 0-3 16,0 0-17-16,-9-22 17 0,1 22 9 0,5 0-14 16,-4 0-2-16,0 2 1 0,-1-2 8 0,8 0-4 15,0 0 3-15,-12 0-13 0,3 0 9 16,-2 0-5-16,1 0 3 0,2 0 0 0,-8 13 2 15,8-10-10-15,-11 4 1 0,1 0 10 32,3-1-1-32,3-2-13 0,3 3 12 0,1-5-14 0,1 3 18 0,0-2-3 0,2 0-6 0,-2-1 1 15,2 0 8-15,-1 2-6 0,3-2 1 0,-1 0 6 16,2 1-4-16,-4-1-4 0,4 0-5 0,-1-1 8 16,1 2 2-16,-2 1 1 0,3-3-8 15,1 2-4-15,-3 0 8 0,2-1-8 16,0 2 2-16,1-2 21 0,-2 0-13 0,2 2 6 15,0-1-28-15,0 1 7 0,0-4 14 0,0 0-6 16,0 0 15-16,0 0-24 0,0 8 18 16,15 3-16-16,-11-10 10 0,2 3 14 0,-1 2-3 15,-1-4-19-15,2-1-6 0,-1 3 7 16,2-1 10-16,-1 0-8 0,9 6 9 0,-4-2 14 16,-1-6-11-16,-1 2-1 0,-2 0-8 0,-2-1-4 15,3 0 13-15,-2-1-7 0,1 1 4 0,-3-1-11 16,1 3 16-16,2-2-7 0,-4-1 4 15,5 2-11-15,-6-1 14 0,2-2 6 0,2 4-11 16,-1-3-6-16,-3 1 9 0,4 1-5 0,0-2-8 16,-5 2-5-16,5 0 11 0,-1 0-6 15,0 0 10-15,2 0-6 0,-4 1-9 0,1-2 1 16,0 4 23-16,-3-1-3 0,5 0-1 16,-4 1 10-16,1-1-30 0,0 1 30 0,-3 0-28 15,3-2 21-15,-3 3-14 0,0-7 14 0,0 0 17 16,0 8-14-16,0-8-14 0,-18 18 7 0,13-13 7 15,-13 7-2-15,2-2-9 0,1 0 13 16,-3-3 2-16,3 2-8 0,3-7 1 0,0 4 5 16,3-6-4-16,-2 3-8 0,1-2 5 0,1 2-3 15,3-2 0-15,-4-1 4 0,1 2-5 16,1-1 2-16,0-1-7 0,8 0 11 0,0 0-23 16,-12 0 10-16,3 0 12 0,9 0-5 15,-13 0 4-15,4 0 11 0,9 0-25 0,-10 0 7 16,10 0 17-16,-8 0-16 0,8 0 3 0,-19-13-4 15,14 12 18-15,0 1-9 0,0-4-5 16,0 3-6-16,2 1 9 0,-1-4 2 0,2 4-5 16,-1-1-10-16,0-1 8 0,2 0 0 0,-3 2-14 15,2-3 8-15,0 2 0 0,0-1 6 16,1 2 5-16,1-1-15 0,-4 1 0 0,3-3-5 16,-1 2 13-16,2 0-16 0,-2-1-12 15,0 2-17-15,1-2-48 0,4 2 8 0,-1-1-139 16,1-1-104-16,1-2-24 0,1 2 12 0,2 1 51 15,-1-2-13-15</inkml:trace>
  <inkml:trace contextRef="#ctx0" brushRef="#br0" timeOffset="813">607 369 239 0,'-1'-2'238'0,"2"1"-40"0,-1 1-38 0,-1-2-13 0,1 1 11 0,0-1-44 0,0 2 4 0,-4-2-6 16,4 2-22-16,0-1-10 0,0 1 7 0,1 0-20 15,-1-2-2-15,-1 2-13 0,1-2-9 16,-1 2 3-16,1-1 1 0,0 1-17 0,1 0-1 16,-1 0 4-16,0 0-7 0,0 0-19 0,0 0 11 15,1 0 3-15,-2 0 7 0,0 0-8 16,1 0-17-16,1 0-2 0,-1 1 15 15,1 3-8-15,-1-3 9 0,3 3-29 0,-3-1 27 16,0 0-21-16,1 2 8 0,-1 1-14 16,2-3 20-16,-1 4-2 0,-1 2-1 0,3-3 9 15,-3 2-8-15,2 0 1 0,1 2 20 0,0 10-15 16,1-5 0-16,-1 0-17 0,-3 8 22 16,4-3-5-16,-2-2 1 0,2 2 14 0,2 3-13 15,-5-6 1-15,2-3-6 0,1 8 12 0,0-2-8 16,0-3 7-16,-3-2-1 0,5 5-7 0,-1-1 5 15,-3-1 2-15,3 4-1 0,-2-3 2 16,1-3-5-16,-1-4 13 0,-1 3-9 16,-2-5-5-16,2 1 6 0,-1 1-6 0,3-4 6 15,-4 13-3-15,4-6-1 0,-3-5-5 0,1 1 4 16,-1-1 0-16,2-2 0 0,-2-2-14 0,-1 0-4 16,2 0 19-16,-2-1-10 0,2-2 2 15,-2 3-13-15,2 0 11 0,-2-1-3 0,1 0-7 16,-1-5 3-16,0 0 7 0,0 0 2 31,0 8-12-31,0-8 15 0,0 0-22 0,0 10-11 0,0-10-58 0,0 0-13 0,0 0 10 0,0 0-103 16,0 0-137-16,4 11-55 0,-3-11 22 0,-1-1 48 15,-1-3 19-15,2 0-12 0</inkml:trace>
  <inkml:trace contextRef="#ctx0" brushRef="#br0" timeOffset="1487">661 683 385 0,'-1'-4'208'0,"-2"-2"-33"0,2 2-12 0,1 1-17 0,-4-5-30 0,4 4 0 0,-1 1 3 0,-1-1-32 0,2-1-12 0,0 1 1 31,0-2 5-31,0 2-5 0,0 1-3 0,0-3-3 16,0 6-8-16,0 0-10 0,0 0 4 15,0-10-15-15,0 10 0 0,0-7-5 0,0 7-12 16,0-10 3-16,0 10 2 0,0 0-7 15,0-10 8-15,0 10-20 0,0-8 9 0,0 8 0 16,15-19-7-16,-12 16-14 0,-2-1 15 0,3-2 5 16,-2 3-11-16,0 0 0 0,1 0-2 0,0 0 1 15,1-1-8-15,-1 1 2 0,1 1-8 16,1-1 17-16,-1 2-10 0,0-3 10 16,2 2-16-16,-2-1 12 0,1 2-2 0,2-1-12 15,-2-2 16-15,2 4 2 0,0-1-15 0,-1-1 6 16,4 2 3-16,-3-1 8 0,-7 1-9 0,0 0 4 15,12 0-4-15,0 0 5 0,-4 0-18 0,-8 0 20 16,39 18-3-16,-20-10 2 0,-12 2 2 16,4-2 9-16,-6-1-13 0,2-1 3 0,-4 1 6 15,0-1-8-15,-2 3 1 0,-1-3 6 16,0 0-7-16,0-6 9 0,0 0-5 0,0 10 2 16,-20 17-5-16,3-14 1 0,4-2-4 0,-3 0 2 15,5 0-14-15,-1-7 22 0,2 3-2 16,-1-3-6-16,5-2 0 0,-3 2-5 0,5-3 2 15,-4 2 1-15,0-1-2 0,4 0-2 0,-3 0 6 16,2-2-3-16,5 0 3 0,0 0-3 0,-10 0 1 16,10 0-5-16,-12 0 4 0,3 0-10 15,9 0 1-15,-11 0 5 0,-4-16 3 0,8 16 1 16,2-1-23-16,-1-2 11 0,1 1 4 16,1 1-7-16,0-3-30 0,0 2-18 0,4 1-23 15,-6 0 6-15,6-1-114 0,2-1-106 16,-2 3-70-16,4-4 21 0,0 2 16 0,-1 0 8 15,3 1 32-15</inkml:trace>
  <inkml:trace contextRef="#ctx0" brushRef="#br0" timeOffset="3083">1209 765 451 0,'0'-1'241'0,"0"1"-32"0,0-2-33 0,-1-1-11 0,1 3-42 0,0 0 10 0,0-2-19 0,-1 1-17 0,1 1-11 0,0-3 5 0,-3 3-17 15,3-3 4-15,-1 3-37 0,1-1 1 0,0 1 9 16,0 0-7-16,0 0-20 0,0 0 9 0,0 0-13 15,0 0 16-15,0 1-2 0,0-1-10 16,4 3-10-16,-2-3-9 0,0 3 14 0,2 0-3 16,0 0-2-16,-1 0 14 0,2 2-4 0,-1 2-8 15,0-3-13-15,7 9 12 0,-2 0 6 16,4 3-3-16,-1 0 11 0,1-1-13 0,-5 1 4 16,2 0-2-16,2 1-3 0,0 0 5 0,5 0-15 15,-13-1 13-15,5 3 12 0,-1-6-17 0,3 6 4 16,0-3-8-16,0 4 11 0,-5-7 4 15,1 5-5-15,4-1-6 0,-3-2 2 0,-4-2-2 16,3-4 0-16,-2 1 6 0,1-1-1 0,-1-1-6 16,-2-1 8-16,1-1-7 0,-1 0-4 15,2-1 8-15,-1 4-17 0,6 4 12 0,-2-3-9 16,-7-3-5-16,6 0 6 0,-2-2-7 0,2-2 6 16,-3 2 9-16,-3-1-13 0,1 0 3 15,0-2-1-15,1 3 5 0,-3-3 2 0,4 1 6 16,-2-2-1-16,-1 1 16 0,2-2-5 0,-2 2-8 15,0-2 0-15,-1 0 12 0,0 0-7 16,0 0-8-16,0 0-10 0,7-17-5 0,-4 9 7 16,-2 2-13-16,2-2 5 0,-3-2-9 0,0-3-7 15,0-6 10-15,0-3-2 0,0-3 0 16,0 0-5-16,0-1 0 0,0 2 2 0,0-3-11 16,0 1 7-16,0 1 4 0,0 1-3 0,0 0 7 15,0 1-14-15,0-1 8 0,-4-21-9 0,4 30-4 16,-4-7 12-16,2-2-12 0,-4 3 0 15,6 3 2-15,-4 3 16 0,4 4-7 0,-2-2-9 16,-2-8 13-16,1 4-5 0,-1 2 9 16,3-7-19-16,-3 3 3 0,-3 1 4 0,2 2 8 15,3-1 0-15,-2-2-1 0,2 1 3 0,-2 1 5 16,2-2-5-16,-2-1-2 0,2 4-15 16,-3 2 24-16,4 3-3 0,-3 2-4 0,4-3-7 15,0 4 9-15,-1 2 4 0,-3-3-2 0,2-1-15 16,1 4 14-16,-2-1 5 0,2-1-7 15,-5-12 18-15,5 6-4 0,-4 1-7 0,5 2-8 16,0 4-12-16,-2-3 26 0,0 1-28 16,2 2 23-16,-3 0-9 0,3-1-3 0,0 1-9 15,-1-1 20-15,1 2-12 0,0-1 15 0,0 0 2 16,-3 0-21-16,2 1 10 0,1 0 18 16,-2-1-4-16,-1 2-6 0,3 5-9 0,0 0 8 15,0-10-2-15,0 10 8 0,0-8-2 16,0 8 12-16,0 0-30 0,0-9 15 0,0 9-14 15,0 0 1-15,0-10 21 0,0 10-6 0,0 0 10 16,0-9-13-16,0 9 9 0,0 0-7 16,0 0 8-16,0-8-3 0,0 8 11 0,0 0-35 15,0 0 15-15,0 0-12 0,0 0 8 16,0-10 8-16,0 10-6 0,0 0 17 0,15-11-5 16,-8 11-3-16,0 0-3 0,2 0 5 0,-2 0-2 15,1 0 3-15,3 0-14 0,1 0 5 0,7 0 6 16,-3 0-4-16,7 0-10 0,2 0 10 15,-1 0 6-15,2 0 8 0,0 0-17 0,2 0 10 16,0 0-3-16,2 0-3 0,-3 0-18 0,3 0 30 16,0 0-17-16,-1 0 7 0,1 0 4 15,31-11 11-15,-31 9-13 0,-2-1-5 0,3 0 1 16,-18 3-1-16,10 0-2 0,1 0-1 0,2 0-10 16,2 0 25-16,2 0-17 0,-3 0-16 0,31-12 12 15,-29 10 22-15,2 1-10 0,0-1 0 16,0 0-14-16,4 0 17 0,4 2 0 0,-6-1-3 15,3-2-15-15,4 3 32 0,-4-2-34 0,1 1 22 16,0 1-7-16,0-2-5 0,4 2-13 16,1-5 21-16,-1 5-6 0,3-2-5 15,2 1 21-15,-4-2-2 0,0 3-26 0,2 0 24 16,2-4-11-16,-2 2 6 0,-4 2-4 16,2 0 9-16,-7-1 0 0,-1-2 1 0,0 0 6 15,-4 0-22-15,-3 0-16 0,-1 0 9 0,-10 1 4 16,0 2-6-16,-7-1 26 0,0-1-4 15,-4 2 15-15,2-2-18 0,-2 1 3 0,-2-1 6 16,1 2-12-16,1-2-4 0,-2 2 11 0,1-1-8 16,0-1-3-16,-2 1-12 0,2 1 14 15,-4-2 4-15,2 2 7 0,0 0-41 0,2 0 23 16,-4 0-19-16,0 0-17 0,-8 2 5 16,-2-2-202-16,-1 1-111 0,-14 1 39 0,8-2 14 15,-3 0 22-15</inkml:trace>
  <inkml:trace contextRef="#ctx0" brushRef="#br0" timeOffset="3866">2242 333 437 0,'0'-4'128'0,"0"0"-27"16,0 1 12-16,-2-3-10 0,2 4 15 0,-2-2-9 0,2 1-18 0,0 1-25 0,4-2 7 0,-8 3 8 0,6-2-16 15,-2 1-21-15,2 1-11 0,-4-1 15 0,2 1-4 16,0-1-10-16,-2 1-6 0,2 2-6 16,0-2 6-16,0-2-3 0,0 2-1 0,0-1-5 15,0 2-3-15,0 0-6 0,0 0-9 16,0-1 6-16,-2 1-1 0,4 0 12 0,-2 1 4 16,0 1-17-16,0-2 2 0,0 4 6 0,2-3-25 15,0 2 18-15,-1 0 2 0,1 2-4 16,0 0-9-16,1 2 23 0,0-3 5 0,-2 3-11 15,0-1-1-15,3 2 7 0,-1 1-19 16,1-1 14-16,-2 1 18 0,4 10-17 0,-2-5-14 0,-1 0 12 16,7 4-7-16,-9-9 22 0,2 5-21 15,-1-6-10-15,0 1 37 0,2-2-32 0,-3-1 23 16,-1 0-9-16,4-2-1 0,-3 2 3 16,-1-2-6-16,0 6-13 0,2-6 3 0,1 2-73 15,-3 0 8-15,0 0-165 0,0-1-130 0,0-1 20 16,0-4 23-16,0 0-5 15</inkml:trace>
  <inkml:trace contextRef="#ctx0" brushRef="#br0" timeOffset="4304">1936 642 486 0,'-5'0'203'0,"3"0"-31"0,-2 0-33 0,-1 0-15 0,2 0-20 16,-1 0-3-16,4 0-15 0,-3 0 2 0,-1-1-11 0,4-1-19 15,0 2 3-15,4-1-5 0,-1 1-16 16,1 0 4-16,1-3 3 0,2 0-10 0,1-1-3 15,15 2-6-15,2-6-2 0,0 3 5 16,4 0-33-16,1-4-5 0,3 5 20 0,-6 1 6 16,7-4-1-16,-1 3-18 0,1-3 14 0,-2 4-18 15,1-5 0-15,0 4 11 0,-3 0 3 16,-1 1 13-16,0-1-20 0,-2 0 8 0,3-1-3 16,-1-1-21-16,-5 3 16 0,-5 3 6 0,1 0-4 15,-6-3-1-15,-3 0 12 0,-2 2-16 0,-1 1 9 16,-1-2-20-16,0 1 3 0,-2 1-6 15,2 0 21-15,-2 0-7 0,1-2 9 0,-4 2-4 16,2 0 11-16,2 0-27 0,-5-1-3 16,-1 1 8-16,0 0-40 0,0 0 6 0,0 0-148 15,0 0-107-15,0 0-45 0,11 7 20 0,-14-4 2 16,2 1 30-16</inkml:trace>
  <inkml:trace contextRef="#ctx0" brushRef="#br0" timeOffset="5179">2046 830 456 0,'-3'-3'216'0,"-1"0"-30"16,4 1-24-16,0 0-39 0,-2 0-14 0,2-1-4 0,-1 0-14 0,-2 3-4 0,3-2-16 0,0 1 0 15,0-1-27-15,4 1 17 0,-4-2 5 0,0 2-28 16,2 1 1-16,2-3 0 0,-4 3-8 16,3 0-5-16,-1-2 4 0,1 2-8 0,1 0-25 15,-3 0 19-15,5 0 0 0,-5 0 2 16,5 2 13-16,-2 0-18 0,-2 0-8 0,4 1 8 16,1 1 7-16,-3-2-18 0,1 3 5 0,0 0 3 15,8 7-5-15,-4 1-15 0,1 0 23 16,-5-4 0-16,7 5-27 0,-4-3 8 0,-2-1 16 0,-1-3 4 15,2 1-17-15,-3 0 19 0,-1-2 1 16,-3-1 7-16,4 0-23 0,-3-2 4 0,0 2 12 16,2-1-4-16,0 2-3 0,-3-3 5 15,4 1-8-15,-3-1 8 0,1 0-1 0,0 1-1 16,-2-1-10-16,2 0 11 0,-1 0-2 0,-1-1-4 16,0 0 3-16,0 1-14 0,0-3 20 15,3 1 10-15,-3 1-24 0,0-2 9 0,0 0-1 16,0-2-4-16,-3 1-8 0,3-1 2 15,-1 1 4-15,-1-3-5 0,0 1 7 0,0 0-1 16,2-3-4-16,0 2-14 0,-1-3 10 0,2 1 2 16,-1-3 11-16,0 3-10 0,2-2-4 0,-2 8-7 15,0 0 19-15,0-12-18 0,0 4 2 16,0 8 15-16,10-26-9 0,-6 20-7 16,-1 2 13-16,0-2-2 0,-2 0 2 0,2-1 4 15,1 1-26-15,12-8-7 0,-9 5 21 0,1 1-4 16,-2 3-3-16,4 0 2 0,-4 1 1 15,1 1-11-15,-2-2 8 0,2 3 9 0,-2 0-9 16,2-2-5-16,0 3 8 0,-2-1 9 16,2 0-24-16,2 1 19 0,-2 1 13 0,1 0-13 15,-2 0 3-15,0 0-4 0,-6 0-10 0,0 0-1 16,10 0 18-16,-10 0 0 0,12 0 0 0,-4 0-7 16,8 19 8-16,-13-16 3 0,2 3-18 0,0-1 5 15,7 9 8-15,-7-2 8 0,2-4-7 16,-6 2 5-16,3-1-15 0,-2-1 7 15,2 0 14-15,-4-2-5 0,2 3-5 0,-2-2-5 16,0 1 2-16,0 1-7 0,0-9-50 0,0 0 5 16,0 12-112-16,0-4-98 0,0-1-117 15,0-7 28-15,0 13 14 0,0-13 10 0</inkml:trace>
  <inkml:trace contextRef="#ctx0" brushRef="#br0" timeOffset="5554">2659 939 462 0,'0'-2'222'0,"0"2"-44"0,0-1 5 0,2-1-43 0,0 2-18 0,-1-1 6 0,0-1-13 15,-1 2-27-15,0-2-10 0,0 2-5 0,0-3-17 16,0 3 5-16,0 0 2 0,0 0-16 0,0 0-7 16,3 2-22-16,-2 1 19 0,-1-1 1 15,2 1 0-15,-2 2-5 0,2 1 6 0,0 0-3 16,-1 1 10-16,0 2-17 0,-1-2-5 16,6 15 12-16,-6-6-5 0,0-1-12 0,0-2 5 15,5 9-3-15,-5-8 5 0,4-1-18 0,-4 0 4 16,0-3-1-16,3 0 12 0,-3 0-11 0,0-2 0 15,4-2-7-15,-3 1 7 0,-1 2-10 0,0-3-6 16,3 0-21-16,-1-1-36 0,-2 0-47 16,2 1 11-16,-2-6-147 0,0 0-110 0,0 0-6 15,0 0 29-15,0 0 9 0,8 7 8 16</inkml:trace>
  <inkml:trace contextRef="#ctx0" brushRef="#br0" timeOffset="6023">2978 544 217 0,'0'0'211'0,"0"-2"-46"0,-2 1-24 0,1-1-49 0,1 1 8 0,-1 1-1 0,-2 0-26 15,3 0-25-15,0 1 36 0,0 1-18 0,0-1-11 16,0 1-23-16,0 2 13 0,0-1 2 0,0 0-6 15,-1 2-22-15,1-1 35 16,0 2-34-16,0-1 24 0,0 5 13 0,0-2 5 0,1 2-33 16,-1-10 15-16,0 16 2 0,0 1-10 15,0-1-7-15,0-1 6 0,0-2 16 0,0 0-28 16,0 0-3-16,0-2 14 0,0-1-1 16,0 7-4-16,0-1-1 0,0-1-27 0,0-2 14 15,0-2 3-15,0-1 1 0,0-2-8 0,0 0 3 16,0-8-40-16,0 10 5 0,0-2 1 15,0-8-144-15,0 10-99 0,0-10-87 0,0 9 16 16,0-9-4-16,0 0 74 0</inkml:trace>
  <inkml:trace contextRef="#ctx0" brushRef="#br0" timeOffset="6320">2844 769 526 0,'-4'0'193'0,"2"-4"-41"0,1 3-12 0,-3-1-26 0,3 2-15 0,-1 0-1 0,0-3-19 0,2 1-9 16,2 1 4-16,0 1-35 0,-1 0 33 15,4-3-8-15,0 3-13 0,0 0-8 0,-1-3-6 16,5 2-2-16,0 1 1 0,0-2-26 15,17-1 13-15,-2-1 5 0,0 1 9 0,1 0-23 16,2-2 4-16,3 2-22 0,-5 0 23 0,1 1-9 16,-2-1-19-16,-2-2-1 0,2 0-50 15,2 5 7-15,-4-6-128 0,4-2-137 0,-2 4-9 16,-1-4 14-16,3 3 9 0</inkml:trace>
  <inkml:trace contextRef="#ctx0" brushRef="#br0" timeOffset="6649">3485 402 209 0,'2'0'222'0,"-6"0"-71"0,4-3-17 0,-2 4-14 0,-1-2 2 0,3-2-54 0,0 3 26 0,0 0-8 16,0 3-24-16,-2-2-23 0,4 1 21 0,-4-2-10 15,2 7 5-15,0-4-2 0,-2 1-6 16,2 3 1-16,0-2-30 0,2 1 12 0,-2 1 18 16,2 2-7-16,-2-3-6 0,0-6 3 0,0 8-17 15,0 2 11-15,0-2-1 0,0 0-12 16,0 10 16-16,0 0-22 0,0-2 3 0,0 1 2 15,0-4-26-15,0 0-38 0,0-1 4 16,0-3-143-16,0 1-159 0,0-1 20 16,0-2 9-16,0-7 45 0</inkml:trace>
  <inkml:trace contextRef="#ctx0" brushRef="#br0" timeOffset="6961">3359 711 347 0,'-2'0'230'0,"-2"0"-63"0,0 0-20 0,2 0-7 0,0 2-10 0,0-2-46 0,2-2 5 0,0 2-2 0,0 2-22 16,2-2-3-16,0 0-1 0,1 1-13 16,2-1 20-16,1-1-12 0,-1 1 0 0,2 0-17 15,4 0-16-15,-3 0 11 0,1 0-9 0,1-2 6 16,2 2 12-16,6 0-17 0,-1 0-10 15,3 0-5-15,-5 0 11 0,11-11 0 0,-12 9-4 16,-5 2-14-16,-2-2 12 0,14-4-4 16,-7 4-11-16,-3 0 13 0,-3 1-4 0,3-1-18 15,-4-1 16-15,-1 3-7 0,0-5-16 0,3 5-50 16,-2-3 7-16,-2 2-280 0,-2 1-12 0,5-2 43 16,-5 2-1-16,4-2 37 0</inkml:trace>
  <inkml:trace contextRef="#ctx0" brushRef="#br0" timeOffset="7681">3497 829 303 0,'-4'0'197'0,"3"0"-21"0,-3 0-48 0,3-1 11 0,-3 1-26 0,2 0-25 16,2 0-15-16,2-3 13 0,-4 3-22 0,2 0 4 16,2 0 2-16,-2 0-36 0,0-1 4 0,2 1 31 15,0 0-19-15,2 0-12 0,-3 0-6 0,0 0 12 16,1 0-12-16,2 0-5 0,0 0-2 15,-1 1-25-15,1-1 19 0,-2 0-19 0,2 3 14 16,-1-2 18-16,2 2-46 0,0 0 27 0,-1 3-23 16,0-2 22-16,4 2-3 0,0 8 21 15,-3-4-14-15,-2 1-9 0,-3-1 15 16,4 0-21-16,-3 0 21 0,2 0 4 0,0-3-7 16,-2 1-25-16,-1 0 31 0,0-2-9 0,3 2 14 15,-2-1-40-15,-1-1 3 0,0 3 24 16,2-4-22-16,-2 1 7 0,0 1 3 0,0-3 9 15,0 2-3-15,0-2-4 0,0-1-4 0,0-3 12 16,0 0-7-16,0 0-2 0,0 0 9 16,0 9-22-16,0-9 35 0,0 0-12 0,0 8 14 15,0-8-16-15,0 0 5 0,5 12-15 0,-5-16-2 16,3 4 6-16,-3-3-12 0,2 0 16 16,0-2-6-16,2 1 6 0,0-2-6 0,-3-1-14 15,2 1 8-15,9-9 5 0,-2-2-4 0,-5 3-7 16,6-2-12-16,-7 3 18 0,8-3-20 0,-4 4 6 15,-4 3 7-15,2 0 12 0,0 1 4 16,0 1-16-16,2 2 10 0,-7-1-4 0,2 3 1 16,1-3-11-16,0 2 4 0,-1 0 12 15,-2 1-3-15,3-2 2 0,-2 4-14 0,0-3 12 16,0 2-3-16,0-1-14 0,-2-1 18 0,4 3-4 16,-2 0-3-16,2-3-8 15,0 3 16-15,-4 1-10 0,4-4-1 0,-1 3 6 0,-3 1-15 16,0 0 14-16,0 0-18 0,0 0 8 0,17 12 22 15,-13-5-9-15,0-1 5 0,0 1-14 0,-2 0-5 16,6 13 6-16,-4-8 12 0,0 2-29 16,-1-1 15-16,-2-2-28 0,-1 1 4 0,4-4-102 15,-3 0-59-15,2-2-116 0,-3 3 23 16,12 5 18-16,-8-3-33 0</inkml:trace>
  <inkml:trace contextRef="#ctx0" brushRef="#br0" timeOffset="8229">3886 982 550 0,'5'-3'169'0,"-1"0"-45"0,0 0-15 0,-1 2 8 0,1-2-25 0,1 3-19 0,-2-4-2 0,-2 1-4 0,5 1 1 16,-2 1-23-16,-1 1 5 0,5-3-5 15,-4 3 11-15,4 0-9 0,-5 0-6 0,2 0-13 0,-5 0 9 16,0 0 4-16,10 0-1 0,-10 0-3 15,8 0 4-15,8 16 6 0,-11-13-10 0,-1 1 13 16,-1 2-17-16,0 0-7 0,-1 2-13 16,1-1 22-16,-1 0 1 0,-2 3-13 0,0-3 6 15,0-7-16-15,0 15 10 0,-17 18-18 0,12-18 20 16,-3-1-7-16,0 0 11 0,0-6-17 16,2 0 1-16,-1-1-4 0,3-1-3 0,-2-1-8 15,3 0 5-15,-1-1 8 0,0 0-13 16,0-1 16-16,2 1-4 0,0-3-5 0,-1 2 2 15,2 0 3-15,-4 0-8 0,4-2-6 0,-2 2 22 16,3-1-11-16,-2-1-2 0,0 2-5 0,2-2 15 16,0-1-13-16,0 0-2 0,0 0 9 15,0 0-3-15,0 0-3 0,14-1-5 0,-9-2 15 16,-5 3-2-16,14-1-16 0,-6-1 6 0,0-1 0 16,11-4-1-16,-4 4 3 0,-2 2-7 15,0-1 4-15,-1 0 7 0,-4 1-3 0,3-1 3 16,-2 1-14-16,-2-1-2 0,0 2 14 0,-1-4-1 15,4 4-11-15,-6-1 15 0,4 0-16 16,-2-1 15-16,2 0-18 0,-3 1 18 16,2-1 4-16,0 2 1 0,-2-2-13 0,0 0 8 15,2 0 1-15,0 1 0 0,-4 0-14 0,3 1 15 16,-3 0 3-16,1-2-11 0,-1 2-4 0,1-2-23 16,0 2 3-16,-3-2-199 0,2 1 19 15,1-1-201-15,0-1 26 0,-1 2 35 0,-2-3 22 16,3-1-12-16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13T00:51:41.26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103 63 380 0,'0'0'194'0,"0"0"-20"0,0 0-26 0,-19-18-4 0,19 18-27 0,0 0-11 0,0 0-11 0,0 0-13 0,0 0-7 0,0 0-10 15,0 0 1-15,0 0-18 0,0 0-1 16,0 0-11-16,0 0-3 0,0 0 2 0,0 0-23 15,0 0 16-15,0-15-14 0,0 15 14 16,0 0-7-16,-23-18 13 0,23 18-14 0,0-1 12 16,-1 1-22-16,1-2 4 0,0 2-3 15,0 0-6-15,2-1 7 0,-2 1-26 0,5 0 24 16,0 0-9-16,2 0 2 0,-2 0 1 0,3-2 4 16,-1 2-17-16,2 0 14 0,4 0-1 15,11-5 3-15,-9 5 12 0,5-1-16 0,-8 1-5 16,7 0 11-16,-1 0-7 0,-3 0 0 0,0 0 14 15,-2 0-1-15,-2 0-16 0,1 0-23 0,-4 0 25 16,-8 0-1-16,10 0 2 0,-10 0-18 16,12 0 14-16,-12 0-45 0,11 0 5 0,-11 0-82 15,8 0-117-15,-8 0-95 0,0 0-7 16,8 0 11-16,-8 0 2 0</inkml:trace>
  <inkml:trace contextRef="#ctx0" brushRef="#br0" timeOffset="281">20 180 269 0,'-5'1'228'0,"2"1"-21"0,2-2-44 0,-3 3-45 0,0-3 1 0,4 1-3 0,-3-1-20 0,3 0-14 16,2 3 6-16,2-3-14 0,-2 1-8 0,2-1-4 15,-1-1-9-15,2 1-4 0,0 0-29 0,0 0 18 16,4 1-6-16,1-1 6 0,-3 0-10 16,4 0 3-16,-11 0-17 0,17 0 22 0,3 0-31 15,5 0 9-15,2 0 10 0,23-15 1 16,-24 12-46-16,1 0-32 0,2-3 4 0,-3-1-308 16,5 2 25-16,-2-2 21 0,0 1-15 0,-3-2 31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2-19T04:00:53.92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1739 256 724 0,'-3'0'247'0,"1"1"-23"0,2-2-26 0,-1 2-12 15,-4-1-1-15,5 0-12 0,-1 3-24 16,1-3 13-16,-1 0-47 0,1 0 21 0,0 0-27 15,0 0 3-15,-3 2 13 0,3-4-16 0,3 2 7 16,-6-3-30-16,6 3 5 0,-3 0-9 16,0-1-7-16,0 1-10 0,0 0 48 0,-3 0-8 15,3 0 1-15,0 1 14 0,0-1-8 0,0-1-23 16,-2 1 6-16,2 0 4 0,-1 0-25 16,2 0 3-16,1 0 6 0,-5 0-10 0,3 0-3 15,0-2 0-15,0 2-25 0,0 0-9 16,0 0 0-16,0 0-18 0,0 0-5 0,0 0-33 15,0 0 2-15,0 0-116 0,0 0-43 0,0 0-47 16,0 0 22-16,0 0-311 0,0 0 75 16,0 0 28-16,34 0 30 0,-30 0-23 0,3 0 83 15,-1 0 11-15,1 2-4 0,0 2 70 16,-3-1 4-16</inkml:trace>
  <inkml:trace contextRef="#ctx0" brushRef="#br0" timeOffset="242">1813 497 801 0,'-2'0'305'0,"2"3"-23"0,-3-3-29 0,3 1 22 16,-3 1-66-16,1-2-21 0,2 1 8 0,0-1-36 16,0 2 1-16,0-2 1 0,-1 0-34 15,1 0-32-15,0 0-8 0,0 1 28 0,0-1-54 16,-2 2 30-16,2-2-29 0,-2 0-18 15,2 2 22-15,0-2-6 0,0 2-37 0,0-2 4 16,0 0-57-16,0-2-64 0,-2 2-73 0,4-2 16 16,-4-1-280-16,2 0 33 0,2 1 42 15,-4-5 37-15,4 4 10 0,2-2-22 0,-1-1 40 16,5 2 30-16,-1-2-67 0</inkml:trace>
  <inkml:trace contextRef="#ctx0" brushRef="#br0" timeOffset="-1285">20 580 241 0,'0'0'126'0,"0"0"-20"0,0 16-28 16,0-16-8-16,0 0-10 0,0 0 11 16,0 0-9-16,0 0-6 0,0 0-7 0,0 0 52 15,0 0-53-15,0 0 6 0,0 0 33 16,0 0-6-16,0 0 16 0,0 0-25 0,0 0-1 15,-20 0 20-15,20 0 7 0,0 0-45 16,0 0 38-16,0 0-21 0,0 0-4 0,0 0-10 16,0 0 10-16,0 0-1 0,0 0 7 0,0 0-1 15,0 0-21-15,0 0-2 0,0 0 7 16,0 0-1-16,0 0-19 0,0 0 10 0,0 0 8 16,0 0 0-16,0 0-21 0,0 0 9 15,0 0-3-15,0 0-15 0,0 0-5 0,0 0 34 16,0 0-5-16,0 0-7 0,0 0-9 0,0 0 23 15,0 0-45-15,0 0 8 0,0 0 5 0,0 0 24 16,0 0-10-16,0 0-5 0,0 0-1 16,0 0-12-16,0 0-1 0,0 0 18 15,0 0 3-15,0 0 11 0,0 0-26 0,0 0 7 16,0 0 21-16,0 0 6 0,0 0-20 0,0 0 3 16,0 0 19-16,0 0 1 0,0 0 3 15,0 0-6-15,0 0-5 0,0 0-30 0,0 0-24 16,0 0 20-16,20 4-5 0,-16-8 17 15,1 1-28-15,0 0 12 0,-1-3-2 0,4 3-1 16,-3 0 11-16,1-3-3 0,12-4-10 0,-8 0-23 16,0 3 26-16,2-2 5 0,-4 5-4 15,-1-1 1-15,10-9-15 0,-6 5 12 0,-1 2-14 16,0 0 1-16,-1-1 1 0,-3 2 18 16,3 0-23-16,0 1 8 0,3-5 1 0,0 1-3 15,-4-1 8-15,2 3 17 0,-4 0-11 16,-3 0-1-16,3 2 14 0,11-7-4 0,-8 4-8 15,-1-1-1-15,-3 2 14 0,0 1 7 0,-1 0-10 16,2 0-20-16,-3 0 7 0,1 1 5 16,-1 2-1-16,1-4-2 0,0 4-2 0,-1-3-1 15,1 2-1-15,7-10-16 0,-2 5 1 0,-3 1 1 16,-3-1-1-16,3 2 1 0,-4 1 1 16,2 2-1-16,1-1 2 0,-1-1-1 0,-3 0 1 15,5 0-16-15,-3 3 15 0,1-3 0 0,0 0 2 16,-1 2-3-16,-2 0 1 0,4-3 18 15,-4 2 11-15,2-2-3 0,-1 2-1 0,-1-2-15 16,0 4-2-16,3-5-15 0,-2 3-1 16,1 0-7-16,-2 0 11 0,0 0 0 0,4-2 11 15,-4 5-6-15,-1-6 0 0,2 5-22 0,1-3 4 16,-2 2 1-16,-1-2 3 0,0 2 1 0,1 0 6 16,-1-2 9-16,3 5-17 0,-3-4 2 15,1-2 1-15,-1 4 14 0,2-2 10 0,-2 5-27 16,0 0 1-16,0 0 37 0,0 0-8 0,0 0-3 15,0-9-1-15,0 9-1 0,0 0-1 16,0-9-20-16,0 9 22 0,0 0-36 16,0 0 29-16,0 0-3 0,0-8 0 0,0 8 1 15,0 0 0-15,0 0 0 0,0 0 25 0,0 0-3 16,0 0-19-16,0 0-8 0,0 0-5 0,0 0 2 16,0-10-5-16,0 10 2 0,0 0 0 0,6-8-2 15,-6 7 2-15,0 1 14 0,0 6-8 16,0-4 4-16,0-1-11 0,-2 4 16 0,-1 0-14 15,3-3-12-15,0 2 13 0,-3 1 2 16,2 1 8-16,1-3-12 0,-3 3 14 0,3 0-13 16,-1 0 20-16,1 2-19 0,0-8-17 0,0 0 27 15,0 11-8-15,0-3 0 0,0 0 2 0,0 0 10 16,-6 10 1-16,6-11-1 0,0-7 4 16,0 8-4-16,0 3 0 0,0-1-17 0,0-2 22 15,0 2 10-15,0 0-4 0,0 0-1 0,0 7-6 16,0-2-11-16,0 0 1 0,0-1 33 15,20 22-3-15,-16-22-27 0,2-2-7 0,-6-2-1 16,1-3 22-16,3 0 2 0,-2 1-4 0,1-3-2 16,1 3-8-16,0-2-8 0,1-1 4 15,-2 2 0-15,2-2 0 0,-2 0 0 0,2 0 0 16,1-2 13-16,-1 3-1 0,-2-3-11 0,6 2-19 16,0-1 10-16,-3 0 1 0,4-2-16 15,12 2 31-15,-6-2-2 0,-1-1 0 0,-3-1-5 16,-12 0 4-16,12 0-1 0,-1 0 22 0,-1 0-2 15,1 0-32-15,20-17-1 0,-11 10-1 16,0-3 1-16,1 4 1 0,-7-6 2 0,1 6 8 16,0-7-16-16,-3 4 10 0,-3-2 0 15,1 3 37-15,3-4-23 0,-5 0-1 0,3 6-11 16,1-10 1-16,-4 6-16 0,5-6-2 16,-6 6 5-16,-2 3-11 0,1 1 18 0,-3-3 2 15,1 6 9-15,1-5-6 0,-2 4 1 0,0-4 0 16,-1 4-2-16,-1-4 0 0,4 2 11 15,-5 1-18-15,0-4-3 0,1 6 3 0,2-6 9 16,-2 6 0-16,1-4 0 0,-2 2-1 16,1 1 16-16,-1-1-30 0,3 1 14 0,-3-2-9 15,2 3 13-15,-2-3-16 0,0 0-1 0,0 2 0 16,0 0 43-16,0 1-3 0,0 2-48 0,0 1 20 16,0 0 19-16,0 0-29 0,0 0 27 15,0 0-23-15,0-10 1 0,0 10-1 0,0 0 16 16,0 0-12-16,0 0-1 0,0-9-20 0,0 9 32 15,0 0-12-15,0 0 15 0,0 0-3 16,0 0-5-16,0 0 3 0,0 0-1 0,0 0-1 16,0 0-9-16,0 0 13 0,0-9-2 0,0 9 2 15,0 0-24-15,0 0 16 0,0 0 6 16,0 0-13-16,-5-8-12 0,4 10 33 0,1-1-34 16,-3 1 16-16,-1-1 0 0,-1 5 33 15,4-4-4-15,-4 1-29 0,3 2-3 0,-4 0 12 16,5 0 1-16,-5 0-1 0,5 2-2 0,-2-2 1 15,1 2-2-15,-3 0-7 0,5 1 6 0,-3-1 9 16,3 0-15-16,-4 2-5 0,3-1 33 0,1 1-15 16,-3 0-13-16,1 0 1 0,1 0 4 15,1 0-6-15,-2-1 11 0,2 1 16 16,0 1-18-16,0-10 10 0,0 11-2 0,0-3-5 16,0 2 11-16,0-1-27 0,0 0 0 15,0 1 2-15,0 5 21 0,0 0-2 0,0-1 13 0,16 11 0 16,-16-16-9-16,5 0 9 0,-3-3-3 15,2 2-1-15,-1-2-2 0,1 1-30 0,2-2 1 16,-1 0 22-16,-3 3-1 0,2-4 0 16,2-1-2-16,-3 2 0 0,1-1 0 15,-1-1-24-15,1 4 2 0,-3-5 22 0,4 0-1 16,-4 1-8-16,3 1 2 0,-2-2 22 0,1-2-13 16,1 1-1-16,-4-1 2 0,0 0-4 15,0 0 20-15,0 0-2 0,11 0-50 0,-11 0-49 16,0 0 2-16,9 0-61 0,-9 0-69 15,9 0 20-15,-9 0-282 0,15-13 39 0,-11 10 56 16,-2 3 19-16,-1-6 12 0,3 4-7 0,-3-2 52 16,1 4 27-16,2-5 2 0</inkml:trace>
  <inkml:trace contextRef="#ctx0" brushRef="#br0" timeOffset="-646">1262 449 598 0,'1'2'280'0,"-1"-2"-26"0,0-2-33 0,0 2-20 0,2 0-17 15,1 0-20-15,-3 0-18 0,0 0 13 16,-3 0-43-16,3 0-7 0,3 0-20 0,-3 0 24 16,0 2-42-16,1 0-3 0,-1-2-11 15,0 0 24-15,-1 0-36 0,1 0-3 0,1 0-2 16,-1 2 0-16,0-2 16 0,0 1-1 0,0-1-14 16,0 3-3-16,2 2 6 0,1-2-11 0,-3 0 19 15,0 3-16-15,0 1 22 0,1 1-30 16,-1-2 18-16,0 1-4 0,1 3 1 15,-1-10 16-15,0 9-12 0,0 1-8 0,0-1-1 16,0-1 24-16,0 2-37 0,0 1 9 0,0-1 6 16,0 5-18-16,0-3-21 0,0-1 0 15,0-1-1-15,0 0 30 0,0-10-1 0,0 11-10 16,0-11 17-16,0 10-3 0,0-10 9 0,0 8-4 16,0-8-3-16,0 0-10 0,0 9 18 15,0-9-25-15,0 0 20 0,0 0-3 0,0 9-28 16,0-9 5-16,0 0 0 0,0 0-1 0,0 0-1 15,0 9-109-15,-8-3-53 0,5-10 15 16,1 2-341-16,0-4 17 0,-1-2 51 0,-4-9-9 16,6 1 67-16,1 16 46 0,0-19 15 0,19-10 24 15,-5 12-31-15,2 3 20 0</inkml:trace>
  <inkml:trace contextRef="#ctx0" brushRef="#br0" timeOffset="1434">2455 344 262 0,'2'0'327'0,"1"0"-54"16,0 0-20-16,2 0-37 0,-3 0-19 0,-2 0-11 15,4 0-40-15,1 0-13 0,-5 1 11 16,1 1-36-16,2 1-6 0,-3 3 1 0,4-3 6 16,-5 4-33-16,1-2 10 0,1 1 13 0,-1 2-27 15,-1-2-8-15,1 4-7 0,-3-3 3 0,3-7-1 16,0 8 21-16,0 1-22 0,0 0-11 15,0-9 4-15,0 12-3 0,0 1-29 16,0-5 37-16,0 1-43 0,0-9 13 0,0 12 20 16,0-4-19-16,0-8 4 0,0 10-15 0,0-10 23 15,0 10 4-15,0-10 0 0,0 11-2 0,0-11 26 16,0 8-12-16,0-8-7 0,0 0 20 16,0 0 4-16,0 0 1 0,-10 13-32 0,10-14 20 15,0-1-10-15,1 1-11 0,1-4 14 0,1 1-44 16,-1-3 28-16,0 2-4 0,4-2-30 15,-3 0 43-15,-1 1-30 0,1-5 10 0,0 2-39 16,7-9 19-16,-1-1 6 0,2-2 1 16,-1 4 18-16,1-1-9 0,-1 1-10 0,-1 0-12 15,-3 3 2-15,4-4-12 0,3 2 7 16,-8 5 2-16,3 0 5 0,-5-1-1 0,6 3 1 16,0-6-14-16,2-2 7 0,-4 7 9 0,0-3-29 15,-2 6 10-15,0-1 8 0,-2-1 5 16,2 2 1-16,0 0-1 0,-2 1 5 0,0 1-24 15,-1-4 10-15,5 5-7 0,3-13 21 0,-3 13-2 16,-1-6 1-16,0 0-8 0,-4 6 1 16,4-5-1-16,-1 6-12 0,0-5 1 0,-2 7 1 15,4-3 1-15,-4-1 2 0,0 2 0 16,2 1-1-16,-1-1-28 0,-1 0 4 0,1 1 4 16,1 0 29-16,-1 2-18 0,0-3-7 0,-3 1 13 15,7 0 9-15,-4 2-21 0,2 0 26 16,-1 0 4-16,2 0-19 0,-1 0 10 0,-6 0-13 15,0 0 8-15,11 0-8 0,-11 0 3 0,9 0 1 16,7 17 19-16,3-3 5 0,-9-5-30 16,-3 1 7-16,5 4 3 0,-2-4-25 0,-4 2 29 15,1-4-18-15,-1 2 18 0,-3-1-14 16,0-2-17-16,-2 1 24 0,3-1 39 0,-4 2-38 16,0-1-1-16,0-8 13 0,0 0 26 0,0 18-13 15,-24 17 19-15,14-17-41 0,-8-5 14 16,3-1-11-16,-3-3-16 0,7 3 17 0,-6-2 4 15,-7-5 11-15,1 2-5 0,8-4 2 16,-8 5-11-16,5-7 12 0,-2 4-8 0,3-5-12 16,2 1 16-16,15-1 0 0,-13 0-9 0,2 0 1 15,-1 0 0-15,12 0 21 0,-9 0-25 16,9 0-9-16,-13 0 28 0,5 0-12 0,8 0 1 16,-13 0 0-16,0-15 20 0,6 14-5 0,4-1 2 15,0 0-16-15,3-2-1 0,-1 3-1 16,-1-1 1-16,-1-1 14 0,3 2 2 0,-1-4-22 15,1 4 5-15,1-2 4 0,-1 1-3 16,3 1-10-16,-3-5 16 0,0 3-1 0,2 3 0 16,-1 0-4-16,-1-4 0 0,3 4-8 15,1 0 4-15,1 0-8 0,0 2 31 0,4 0-35 16,-4-2-7-16,5 3 15 0,9 6 3 0,2 0-5 16,-2-3 1-16,1 3-1 0,3 3 19 0,-2 0-26 15,0 1 25-15,-1-1-6 0,-4-2-5 16,2-1 11-16,3 3-15 0,-1 1 5 0,-5-2 17 15,2-3-1-15,-8 1-1 0,3-4-8 16,6 4-6-16,-6-5-8 0,-2 4-7 0,-5-7 26 16,0 1-1-16,2 1-1 0,-3 1 1 15,-2-2 2-15,2-2-1 0,1 1-2 0,-5 1-9 16,2-1 13-16,-1 1 0 0,2 0-3 0,0-2-43 16,0 2-13-16,-2-2-44 0,-1 0-87 15,0-2 17-15,0 0-319 0,0-1 61 0,0 0-17 16,0 1 44-16,2-2 46 0,4-1 63 15,-3 5-15-15,2-2 54 0,6 0-4 0</inkml:trace>
  <inkml:trace contextRef="#ctx0" brushRef="#br0" timeOffset="2012">3163 444 679 0,'0'-1'237'0,"0"2"-28"0,0-1-31 0,0 0-21 15,0 2-22-15,0-2-9 0,0 0 0 0,0 0-9 16,2 0-15-16,0 0-8 0,4-2-14 15,0 1-1-15,-1-3-16 0,5 1 0 0,-7 1 9 16,2-1-15-16,1-3 4 0,1 3-11 16,-1-4-17-16,-1 4-7 0,8-11 3 15,-2 4 12-15,-2 2 4 0,-4 1-22 0,-2 0 0 16,5 0-2-16,-5 2 0 0,-1 1 12 0,2-1-9 16,0 2-7-16,-2-3 8 0,-1 3-19 0,1 0 15 15,-2-4 12-15,0 4-19 0,0-3-3 16,0 3 10-16,4 0 14 0,-4 3 7 15,0 0-17-15,0 0 9 0,0 0 9 0,0 0-17 16,0 0-32-16,0 0 27 0,-17-14 0 16,14 14-20-16,1 2 32 0,-6-2-4 0,5 1-35 15,-1 1 3-15,-2 0 4 0,2 1-2 0,-1 1 29 16,-1-1-21-16,0 3-3 0,2-3 32 16,-1 0-39-16,2 4 27 0,-2-4-12 0,0 4 18 15,2-3-8-15,-2 0 22 0,0 2-38 16,2-1 17-16,2 0-29 0,-4 0 23 0,1 0-15 15,3 1 29-15,1 0-35 0,0-1 4 0,0 2-21 16,0-7-2-16,0 0 2 0,18 27-22 16,1-15-15-16,-1 0-35 0,2-2-17 15,5-4-6-15,2-1 12 0,7 1-190 0,1-6-96 16,-14 0 39-16,6 0 36 0,9 0-13 0,-1 0 43 16,0 0 19-16,2 0 33 0</inkml:trace>
  <inkml:trace contextRef="#ctx0" brushRef="#br0" timeOffset="3010">3760 437 536 0,'0'-3'222'16,"1"0"-45"-16,-1-3 8 0,-2 3-42 0,-1 0 14 16,2-3-21-16,-5 5 10 0,3-1-9 0,-3-1-12 15,2 3-3-15,2-4-22 0,-4 4-15 16,-3 0-8-16,2 0 13 0,2 0-20 0,-3 4 7 16,-2-3-11-16,1-1-1 0,-12 14-30 15,8-11-4-15,2 5 6 0,3-7-9 0,3 4 0 16,-1 0-6-16,1-3 20 0,0 1-18 0,4 1-13 15,-2-1 7-15,0 0-6 0,6-2-11 16,-3 4-4-16,0-5-15 0,4 2 12 0,4-2-7 16,-3 0 0-16,3-2-14 0,0 1-3 15,0-3 8-15,2 0 14 0,10-3-6 0,-7 2 7 16,0 2-2-16,-1-2 19 0,-5 3 12 0,-2-3 5 16,1 1 18-16,-1 1 5 0,1 3 6 0,-4-6-5 15,2 3 6-15,-1 2 17 0,1-1 8 16,-1 0-16-16,0 1 15 0,-1-2-1 15,0 2-54-15,1 1 6 0,0-2-3 0,0 1 17 16,-3 1-13-16,0 0-16 0,0 0 17 16,4-3-17-16,-1 3 1 0,-2 0 39 0,-1-4-33 15,4 2-10-15,-3 2-14 0,-1 0 43 0,0-1-40 16,2 1 16-16,-2 0-19 0,3 0 13 16,0 0-3-16,-3 0-17 0,0 0 18 0,-2 0-24 15,4 0-3-15,-2 1 22 0,-2 1 3 0,1 2-8 16,1-1-10-16,0-2-3 0,-3 1 21 15,1 3 41-15,1-1-14 0,-3-1-36 0,3 4 19 16,-2-5-25-16,0 3 0 0,2 0 0 0,-4 0 13 16,4 2-7-16,-4 0-18 0,5-1 32 15,-2 2 7-15,-11 5-15 0,10-2-3 0,0 1-8 16,-2-6 8-16,4 3 30 0,-4 0-9 0,4-1-31 16,-2 1-14-16,1-3-5 0,1 3 19 0,-6 12 32 15,3-5-36-15,3-4 20 0,-2 3-11 16,1-9 8-16,2-6-26 0,0 10-8 0,0-1 23 15,0 2 40-15,0-3-23 0,0 8-6 16,0 2-16-16,0-1 29 0,0 4-38 0,0-6 11 16,0 2 34-16,0-2-5 0,0-1-42 0,0-2 13 15,0-2 12-15,0 1-15 0,0-3 11 16,0 0 13-16,0 2-23 0,0-3 19 0,0-7 15 16,0 12-36-16,0-3 11 0,-8-9 12 15,-8 24-3-15,12-18 18 0,0-2-3 0,-2 0-3 16,1 0-1-16,-3-1-2 0,-8 7 28 0,0-5-6 15,3-4 24-15,2 2-33 0,-2-1 18 0,5-2-4 16,8 0 6-16,0 0 0 0,-14 0-1 16,5 0 14-16,9 0 2 0,-24-16-17 0,17 12-1 15,1-2 1-15,4 0-16 0,-3-2-20 16,-3-7 27-16,-1 1-12 0,5 0 13 0,0 3-11 16,2 0-13-16,-1-1-21 0,3 3-2 0,0 9 22 15,0-17-1-15,0 1-7 0,19-23-6 16,-12 21 20-16,3-1-11 0,7 2 0 0,-8 3-8 15,3-1-22-15,5 2 5 0,-3-7 22 0,4 5 9 16,2-2-2-16,-2 6-26 0,3-5 11 0,3 0 3 16,0 2-9-16,-5 0 15 0,1 1-11 15,-2-1 9-15,2 5-22 0,-4-5 19 0,3-1-11 16,-5 5 9-16,-1 4 8 0,-3-3-15 0,-1 4-19 16,-1-2 22-16,0 4 7 0,-3-3-7 15,3 3 10-15,-2-3-2 0,-2 3 2 0,-1 0-15 16,3 0 6-16,-4-3-3 0,3 5 11 15,-2-1 4-15,1-1-30 0,1-1-7 0,-3 3-32 16,-2 1 5-16,4-2-54 0,-3 0-28 0,4 2-18 16,-5 0-30-16,0 0-32 0,3 0 20 15,-3 0-237-15,0 0-22 0,0 0 48 0,0 0 12 16,0 0 22-16,0 0 5 0,0 0 75 0,0 0-11 16,0 0 8-16,11 0 59 0</inkml:trace>
  <inkml:trace contextRef="#ctx0" brushRef="#br0" timeOffset="3741">4163 308 475 0,'0'0'252'15,"4"-2"-15"-15,-4 0-35 0,0 2-29 16,0-2-19-16,0 1-5 0,0 1-25 15,-3 0-3-15,3 3-15 0,-1-1-1 0,1 0 4 16,-2-2-12-16,2 5 7 0,0 0-5 0,0-1-15 16,-2-2 3-16,0 4-22 0,1-1-4 0,-1 2 2 15,2-2 17-15,0 2-31 0,-3-2 9 16,3 2-28-16,0-7 32 0,-1 11-23 0,1-2-15 16,0-4 19-16,0 2-20 0,0-7 25 0,0 0-16 15,0 10 2-15,0-10-32 0,0 14 1 16,0-7 1-16,0-7 15 0,0 10-15 0,17 7-15 15,-17-12 32-15,7 1-17 0,-1-3 2 0,0 3-1 16,1-2-3-16,-1-2 23 0,2 2-29 16,-1 0 2-16,2-3-2 0,-1 0 9 0,-3-1 13 15,-5 0 18-15,0 0-35 0,13 0 2 16,-4 0-1-16,-9 0 12 0,25-13 5 0,-7 2-20 16,-3-1 30-16,-4 4-34 0,-1-3 1 15,-2 5-4-15,-4-1 2 0,2-2-4 0,1 4 11 16,-5-1 15-16,2 2 5 0,-2-1 21 15,3 0 11-15,-4 1-31 0,4-1 19 0,-5 4-24 16,2-3-15-16,1 1 37 0,-1-1-33 0,1 3-10 16,-3-1-12-16,2 0 36 0,-2-2-20 0,3 1-4 15,-3 3 36-15,4-1-38 0,-4 1-5 16,0 0 11-16,0 0-27 0,0 0 43 0,0 0-37 16,0 0 15-16,0 0-10 0,9 13 29 15,-6-9 18-15,-2-1-50 0,1 1 19 0,1 1-16 16,-1 0 30-16,2-2 5 0,-2 2 2 15,2-2-38-15,-1 3 14 0,1-1-11 16,1-2-10-16,0 4-62 0,1-7-54 0,1 2 13 16,2 3-298-16,12 0 6 0,-5-5 29 0,-2 3 50 15,-2 1 24-15,0-1 33 0,1-1 39 0,13 5-24 16,-8-1 17-16</inkml:trace>
  <inkml:trace contextRef="#ctx0" brushRef="#br0" timeOffset="4491">4730 490 544 0,'-2'0'295'0,"2"0"-61"0,2 0-11 0,1 0-29 0,-6 0-22 16,1-2 7-16,4 2-25 0,1 0-18 16,-6 0 9-16,1-2-47 0,2-1-6 15,0 2-7-15,5-1-2 0,-5 2-10 0,5-4-9 16,-2 1 2-16,1-2-8 0,3 2 22 15,-1-3-12-15,6-9-12 0,1 2-5 0,0-3-2 16,-1 1 2-16,0 0 14 0,-2-2-45 0,0 3 9 16,-3 0-14-16,0-4 39 0,-3 2-13 0,9-3-27 15,-10 3 1-15,1 5 8 0,-4-5-17 16,8-1 16-16,-5-5-9 0,0 8 14 0,-3 14 22 16,0-12-31-16,0 0-15 0,0 2 3 15,0 2 13-15,0-3-23 0,0 1-1 0,0 10 10 16,0-10 27-16,0-1-30 0,0 11 14 0,0-10 24 15,0 10-29-15,0-11-11 0,0 2 10 16,0 9 5-16,0-9 14 0,0 9-34 0,0-10 3 16,0 10 30-16,0-11-46 0,0 11 16 15,0-12 3-15,0 12 5 0,0 0 5 0,0-9-6 16,0 9 12-16,0 0-23 0,0 0 16 0,0-9 0 16,0 9 14-16,0 0-9 0,0-7 19 15,0 7-41-15,0 0 7 0,4-10 14 0,-4 13-18 16,-7 1 2-16,4 1 2 0,0-2 40 15,-2 6-38-15,1-4-4 0,1 4-7 0,-7 11 42 16,7-5-17-16,-2 6-21 0,-5-2 40 0,1-4-8 16,2-2-10-16,-3 8-16 0,7 0 3 15,-4-1-26-15,2 1 30 0,0-5-2 0,4-2 6 16,-6 7 10-16,4-4-26 0,1-3-1 0,1 0 1 16,1-2 0-16,0-2 8 0,0-2 9 15,0-8-3-15,0 9-6 0,0 0-6 0,0 0-4 16,0 0 32-16,0-9-34 0,0 12-1 0,0-2 6 15,14 10 3-15,-4-2-33 0,-3-5-3 16,2-5-39-16,-2 1-29 0,1-5-62 0,-1 2-50 16,2-2 20-16,17 3-258 0,-7-1 74 0,4-5-15 15,4 1 63-15,2-2-22 0,-16 0 59 16,5 0 36-16,2 0 26 0</inkml:trace>
  <inkml:trace contextRef="#ctx0" brushRef="#br0" timeOffset="5104">5310 386 504 0,'0'-1'203'0,"-1"-4"-19"0,1 2-50 0,-4 2 24 16,4-2-4-16,-6 1-23 0,3-1-18 0,-1 1 15 15,-2 2-9-15,-1-2-7 0,1 0-11 0,0 2-9 16,0 0 8-16,-3 2-21 0,1 0 10 16,8-2-15-16,0 0 9 0,-13 0-27 0,3 0-6 15,-8 11-1-15,12-7-12 0,-4 1 1 16,3-1-1-16,1-1 0 0,1 4 8 0,-2-4-6 16,1 4-22-16,3-2 1 0,-2 2-4 0,1 0 0 15,1-2 3-15,3 2-8 0,-2-2 9 0,-1 2-11 16,3-1 17-16,0-6-20 0,0 0 9 15,0 0-1-15,0 0-19 0,0 8-11 0,19 1-4 16,-14-6 6-16,1-6-4 0,1 3-6 16,2-5-2-16,-4 4 0 0,5-2 11 0,-3-3-1 15,8-6 5-15,-4 6-10 0,-1-1 28 0,-6 0 9 16,1 2 4-16,0 0 9 0,0-1-12 16,-3 3-9-16,-1-4 6 0,4 4 13 0,-4-2-2 15,3 1 21-15,-3 1-25 0,1 0-7 16,2-1 11-16,-4 3 6 0,0-2-17 0,3 2 19 15,0-1-11-15,-2 1 10 0,1-3-28 0,1 4 0 16,-2-1 8-16,-1 1 0 0,2 0 12 0,-2 0-11 16,0 0-10-16,0 0 24 0,0 0-16 15,0 0-9-15,12 12 10 0,-9-7 10 0,-2 0 2 16,-1-2-2-16,3 4 11 0,0-3 6 16,-1 4-10-16,1-5 1 0,-1 4-38 0,1-1 27 15,0 0-27-15,-1-1 14 0,3 2 1 0,-5-4-7 16,6 4 20-16,-4-2-16 15,2 1 0-15,2-2-12 0,1 4-12 0,-1-5-38 16,1-2-52-16,11 17 10 0,-5-16-199 0,-1 2-96 16,1-2 29-16,-4-2-11 0,-9 0 74 0,10 0 22 15,8 0 7-15,1 0 31 0</inkml:trace>
  <inkml:trace contextRef="#ctx0" brushRef="#br0" timeOffset="5718">5561 357 643 0,'-5'-1'262'0,"1"-2"-39"0,2 0-14 0,1 0-26 0,0 1-9 16,-2 1-38-16,1-1 5 0,2 0-21 16,0 1-25-16,-1-3-4 0,1 4 6 0,-3-2-16 15,6 2-7-15,-2-1 0 0,4 1-14 16,-4-2-16-16,5 2 21 0,0 0-16 0,-1 0-7 16,-1 0-9-16,5 0 5 0,-1 2-18 15,-2-1 2-15,2-1-1 0,0 2-11 0,-8-2 17 16,30 10-14-16,-12-2 3 0,-6-4-7 0,-2 5-2 15,-2-2 1-15,10 5-3 0,-10-2 11 0,0-1 6 16,1 0-23-16,-7 2 11 0,1-2 7 0,-3 1-16 16,2-5 8-16,-2 3-1 0,0 1 10 15,0-9 4-15,0 0-13 0,0 11 2 16,0-5-3-16,0-6 22 0,-17 19-12 0,16-14 7 16,-4 0 19-16,4-2-6 0,1 1 6 15,-5-1 24-15,3 0-10 0,2-3 57 0,0 3-12 16,0-3-23-16,0-4 17 0,0 2-23 15,2-1-25-15,3-2 12 0,1-1 7 0,-1 2-11 16,9-13-6-16,-1-1-17 0,5-2-19 0,-5 1 16 16,6-2 7-16,-3 4-26 0,-2 2 20 0,-1 1-17 15,0 5-1-15,-6 0-2 0,5 1-2 16,-7 4 0-16,-2-4-13 0,1 6 11 16,3-3-1-16,-5 1 0 0,2-1 8 0,-2 5-8 15,1-4 2-15,-1 2-6 0,-1 1-1 0,4-1-143 16,-5 0-69-16,1-1 19 0,-1 0-286 15,3 1 33-15,-3 2 25 0,0 0 63 16,0 0-7-16,0 0 28 0,-10-7 56 0,7 9 5 0,-1 1 29 16,0-1-50-16</inkml:trace>
  <inkml:trace contextRef="#ctx0" brushRef="#br0" timeOffset="7427">252 1450 598 0,'0'0'224'0,"0"0"-33"0,0 19-9 16,-19-19-45-16,19 0 12 0,0 0-12 15,0 0 5-15,0 0-27 0,0 0 11 0,0 0-4 16,0 0-8-16,0 0-4 0,0 0 26 0,0 0-45 16,19 26 10-16,-12-27-16 0,0 0 28 15,3-3-39-15,10-4 29 0,-2-4-18 0,2 0-36 16,-6-3 8-16,3-3-11 0,-3 1-6 16,3 2-8-16,-4-1 6 0,0-2-1 0,-1 1 26 15,1-3-12-15,-5 3-25 0,4 1-6 0,-1 1 14 16,-4-1-28-16,-1 6 8 0,-3-1 3 15,6-8 29-15,-3 7-22 0,1 0-19 0,-5 0 34 16,1 6-26-16,0-1-23 0,2-1 49 0,-4 1-5 16,3 1-31-16,-4 0 19 0,3 1-21 15,0-1-7-15,-1 3-4 0,-2-3 34 0,1 1-33 16,1 2 18-16,-2-2-11 0,2 0-5 0,-2 2 43 16,1-1-32-16,-1 0 10 0,3 3-24 15,-3-5 27-15,0 6-19 0,2-3-3 0,-2 1 0 16,1 1 1-16,-1-2 41 0,0 1-44 0,0 0 9 15,2 2 2-15,-2-4 20 0,0 3-7 16,2 1-1-16,0 0-21 0,-2-2-15 0,0 2 38 16,-4 5-19-16,4-3 44 0,0 3-31 15,-2 0-30-15,2-2 19 0,0 3 17 0,0 2-17 16,0-1 16-16,0 0 6 0,0 1-37 16,0-1 17-16,0-7 33 0,0 14-41 0,15 22-17 15,-6-16 20-15,0-3-3 0,2 0-8 0,-4-1 11 16,5-1 6-16,0-2-20 0,5 0 33 0,2-1-6 15,-4-3-8-15,-1-3 14 0,-1-1-13 16,1-1-5-16,-1-1-1 0,1-3 11 0,-3 0-4 16,3 0-3-16,3 0 6 0,18-15-15 0,-13 6-10 15,-3 0 4-15,0-2-19 0,-1 1 62 0,-2-4-25 16,0-3 13-16,-4 3-20 0,-3 2 2 16,-1 0-29-16,0 2 27 0,-6-1-15 0,5-5 18 15,0 1 0-15,-1 3-10 0,-2 1-6 16,-1 2 11-16,1 3 21 0,-2-3-17 0,-2 4-13 15,3-4-9-15,-3 5 7 0,2-2 0 16,-2 0 9-16,1 0 42 0,2 0-28 0,-3 2-19 0,3-2 2 16,-3 6 17-16,0 0 2 0,0 0-28 15,0 0 17-15,0-9 16 0,0 9-35 0,0 0-9 16,0-8 58-16,0 8 8 0,0 0-38 0,0-12-8 16,-1 12 10-16,-1 0-15 0,2 3-3 15,-4-1 47-15,4 1-39 0,-2 1-1 0,2-1 6 16,-3 2 6-16,3 0-25 0,-3 1 22 0,3 0-13 15,-5 2 58-15,5-1-42 0,0 1 24 16,0-8-5-16,0 9 0 0,0 2 1 0,0 4 10 16,0 6-12-16,0-2-2 0,-14 14-1 0,14-19 3 15,-4-1-2-15,4-4 19 0,-1 3-4 16,-5 9-32-16,6-4-32 0,-2-2-21 0,2-3-52 16,-4-2-46-16,4-10-50 0,0 0 17 15,0 12-254-15,0-12 29 0,0 11-5 0,0-4 76 16,20 5 13-16,-13-6 23 0,10 4 31 0,7-2-9 15,-4-1 37-15</inkml:trace>
  <inkml:trace contextRef="#ctx0" brushRef="#br0" timeOffset="8170">1312 1364 788 0,'0'-3'232'0,"0"0"-23"0,1 1-23 0,0 0 3 16,2-1-20-16,-6-1-29 0,3 1-9 0,3 0 0 16,-3-4-11-16,3 5-5 0,-3-2-10 15,5 0 15-15,-5-1-48 0,0 2-11 0,0 0-8 16,0 0 2-16,5 0-12 0,-2 2 27 15,-3-1-41-15,5-2 2 0,1 2 12 0,-4-1-22 16,1 2-15-16,0-1 6 0,6-1 14 0,-6 2-16 16,4 1 10-16,-2 1 3 0,0-2-4 15,0 1-3-15,-5 0 8 0,0 0-19 0,0 0 8 16,11 0 9-16,-11 0-34 0,11 0 25 16,-11 0-9-16,22 18 10 0,-19-12 15 0,3 0-36 15,5 10 32-15,-5-6-30 0,-2 2 11 0,-1 0-5 16,-2-1 13-16,-1-2 8 0,0-9-15 15,0 10-4-15,0 4 23 0,-17 22-19 0,7-18 8 16,-5 2 7-16,2-7 5 0,-2 3 27 0,-1-5-35 16,2 3 2-16,-4-5 9 0,-3 1-15 15,10-8-7-15,3 3 24 0,-3 0 38 0,5-5-4 16,3 3-41-16,-3 1 4 0,1-2 6 16,-1 0 15-16,1-1-29 0,2 1 0 0,-2-1-4 15,0 1 41-15,4-2-4 0,-4 2-40 0,4 0-4 16,-1 0 0-16,-2-2 0 0,3 3-3 0,-2-3 2 15,1 0-4-15,2 0 19 0,0 0-3 16,0 0 4-16,0 0-4 0,7 1-13 0,-1-1-1 16,4 2 0-16,-1-2-2 0,1 0 6 15,-2 0-1-15,3 1 0 0,3-1-1 0,4 0 18 16,6 0-2-16,3 0-3 0,0 0-2 0,-4 0-46 16,-3 0 26-16,-3 0 0 0,-3 0 22 15,-1 0-20-15,-2 0 2 0,-3 0 23 16,-8 0-4-16,11 0-2 0,1 0-2 0,-12 0-2 0,9 0-2 15,-9 0-1-15,9 0-1 0,-9 0-2 16,9 0-19-16,-9 0 15 0,0 0 8 16,9 0-10-16,-9 0-15 0,0 0 37 0,9 0-24 15,-9 0-15-15,0 0 16 0,0 0 0 0,10 0-89 16,-10 0-33-16,0 0-21 0,0 0-44 0,0 0 16 16,10 0-273-16,-10 0-16 0,6 0 52 15,-6-4-22-15,4 1 76 0,-4-3 17 16,3 1 43-16,0 0 35 0,0-2-42 0,0-2 26 15</inkml:trace>
  <inkml:trace contextRef="#ctx0" brushRef="#br0" timeOffset="8542">2028 1229 578 0,'2'-2'397'0,"-2"2"-26"15,0-1-52-15,3 1-38 0,-1-2-38 16,-1 0-27-16,-1 2-15 0,3-1-23 15,-1 1-20-15,-1 0-16 0,-1-1 5 0,1 1-14 16,2-3-15-16,-3 3-12 0,3-2-12 0,-3 2-17 16,0 0-13-16,0 0-8 0,0 0 19 0,0 0 6 15,3 0-10-15,-3-1-7 0,0 2-7 16,2-1-148-16,-2 0-38 0,0 0-62 0,1-1 20 16,4 1-278-16,0 0 29 0,-3-2 51 15,3 2 17-15,-2 2-5 0,0-2 60 0,-1 1 24 16,2 4-55-16,-2-3 81 0</inkml:trace>
  <inkml:trace contextRef="#ctx0" brushRef="#br0" timeOffset="8761">2128 1442 1027 0,'3'3'327'0,"0"-3"1"0,0 2-53 16,-3-2-12-16,0 0-28 0,5 0-58 0,-5 0-17 15,2-2-43-15,-2 2 5 0,3 0-41 16,-3 0 45-16,0 2-76 0,3-2 19 0,-3 1-31 16,0-1-47-16,0 0-11 0,3 0-41 15,-3 0-82-15,2 0 13 0,2-1-224 0,-1-1-38 16,0-1 34-16,0 1 42 0,1-2-28 16,1 1 37-16,1-3 70 0,-1 3-10 0</inkml:trace>
  <inkml:trace contextRef="#ctx0" brushRef="#br0" timeOffset="9978">2720 1211 256 0,'0'0'319'0,"3"-2"-78"0,-6 2-35 0,3 0-12 15,0-2-24-15,3 2-11 0,-3 0-10 16,0 0-11-16,0 2-22 0,-3 0 6 0,3 2-17 16,0 1-16-16,0-1 22 0,0 4-11 15,-1-2-1-15,1 3-28 0,-2-1-3 0,-1 3 3 16,3-1-1-16,-9 24-12 0,4-14 14 0,4-3-31 15,-5 4 22-15,2-7 15 0,2 1-36 16,2-3-6-16,-5-2 15 0,-6 7 13 0,8-2-7 16,1-6-25-16,0 0 12 0,1 0-24 15,-1-6-10-15,-1 3 0 0,3-2 34 0,0-1-35 16,0 1 22-16,0 0 16 0,0-4 24 0,0 0-9 16,0 0 42-16,0 0-3 0,-1 4-11 15,-1-4-29-15,2-3 16 0,2-1-15 0,-1-1-2 16,-1 0-28-16,5-2-1 0,-4-1 22 0,6-9 2 15,-2 2-29-15,3 2-30 0,-5 2 35 16,-1 0 6-16,5-7-4 0,-1 3-21 0,-2 2 10 16,2 1-20-16,-4 2 17 0,4-1-3 15,-1 2-5-15,-3 0-10 0,8-7 14 16,-1-2-19-16,1-1-2 0,-4 7-7 0,2-1-2 16,-1 2 9-16,-1 2 5 0,-3 2-9 0,0-3 13 15,9-5-1-15,-3 4 0 0,-4 1 1 16,8-4-1-16,-4 5-25 0,-3 0 2 0,3-2 2 0,-3 7 1 15,-1-3-4-15,1 2 6 0,-4-1-21 16,7 1-6-16,-5 1 4 0,2-1 4 0,1 1 23 16,-1 0-7-16,0 0-2 0,0 1 23 15,4 0-25-15,-4-1-11 0,2 2 7 0,-2-1 19 16,1 0-13-16,-2 3 34 0,1-2-42 16,1 0 26-16,-1 1-15 0,-1-1 14 0,1 0 20 15,1 1-52-15,-1-2 29 0,-1 3-5 0,0 0 3 16,1 0-5-16,-2 0 44 0,3 0-41 0,-7 0-4 15,0 0 34-15,0 0-53 0,11 0 15 16,1 0 2-16,-12 0 21 0,8 0-13 0,9 15 11 16,-13-11-4-16,2 0 28 0,2 3-4 15,-5-2-41-15,3 2 20 0,-2-1 21 0,4 14-24 16,-3-9-7-16,-2 1 2 0,-2-4-21 0,-1 1 19 16,0 2 0-16,0-11 30 0,0 15-16 0,-17 19-1 15,6-17 1-15,-5 2-1 0,-1-1 10 16,0-4-2-16,-1-1-1 0,-2-1 10 15,0-3-9-15,-4-4-3 0,0 4-1 0,0 0 1 16,3-5 16-16,1 6-1 0,-1-10-4 0,5 2-1 16,2 1-13-16,14-3 2 0,-13 0-26 15,0 0 19-15,4 0-2 0,1 0 7 0,8 0-4 16,-12 0-9-16,-6-15 21 0,11 13-20 0,1-2-9 16,1 0 13-16,-2-1-5 0,2 2 9 15,-1-3 5-15,4 3 9 0,1-3 0 0,-5 5-4 16,1-5-1-16,1 2-24 0,4 2 17 15,-3-2-12-15,-1 0-9 0,4 1 16 0,-1 2 0 16,0-2 1-16,-2 1-15 0,3-2 13 16,0 3-2-16,0-2-20 0,0 3 21 0,0 0-16 15,0 0 1-15,0 0 33 0,0 0-9 0,0 0 0 16,0 0-1-16,15-8-27 0,-12 10 24 0,6 0 12 16,-6 1-19-16,3-2-11 0,6 2 2 15,-6 2 0-15,2-2 14 0,14 3 0 0,-6 3 29 16,-1 0-3-16,-4-3-45 0,-2-3 21 0,9 9 10 15,-2-1-13-15,1 0-1 0,-5-3 1 16,3 5 2-16,3-2-1 0,3 2 2 0,-3-4-6 16,-2 6 1-16,4-2-15 0,-5-1 21 0,3-2 7 15,-4-2 3-15,0 5-16 0,-1-4 19 16,-5-3-13-16,-1 0 3 0,-1-2-1 0,4-1-2 16,-3 2 15-16,-3-2-3 0,-1 0-1 15,1-2-1-15,2 4-3 0,-5-2-10 0,2-2-33 16,1 1 42-16,-3 2-48 0,8-2-24 15,-9 1-51-15,3-3-44 0,-3 0-46 0,0 0 18 16,0 0-291-16,0 0 41 0,0 0 74 0,10 0-6 16,-10 0 44-16,13 0 15 0,3-12 9 15,5 6 25-15,3 1 26 0</inkml:trace>
  <inkml:trace contextRef="#ctx0" brushRef="#br0" timeOffset="10675">3577 1282 445 0,'-3'-5'209'0,"0"4"-28"0,0-1 10 0,0 1-29 16,-4 1-18-16,-1 0-12 0,3 0 18 15,-3 0 16-15,-1 1-19 0,-7 9-20 16,-3-2 5-16,2 1 5 0,2 0-34 0,-5 2-1 16,11-2-7-16,-4-2-5 0,4 2 7 0,-6 1-10 15,6-2-26-15,3 0-6 0,-3-1 3 0,3-1 0 16,4 1-7-16,-3-2-4 0,0 1 2 15,4-3-20-15,-2 1 10 0,1 1 0 0,2 1 4 16,0-3-28-16,0-3-4 0,0 0 6 16,0 0 16-16,0 11-24 0,19 1 5 0,-9-11-1 15,-3 1 1-15,3-1-21 0,0 1-13 16,1-4 7-16,-11 2-5 0,16 0-1 0,2 0-5 16,17-15 11-16,-21 8-6 0,5-1 14 15,-2-3 11-15,-8 4-20 0,2-1 19 16,-4 1 9-16,-1 1-30 0,-1 0 17 0,-4 2-12 15,1-1 10-15,2-1 7 0,-1 1-28 0,1 0 10 16,0-2 31-16,-4 4-1 0,3-4-21 16,1 3 15-16,-1-1-20 0,0-1 2 0,-3 0 23 15,3 3-22-15,-2-1 11 0,2 2 11 16,2-2 19-16,-5 2-40 0,2-1-10 0,-1 0 7 16,-1 0 13-16,0 3-12 0,0 0 27 15,2 0-38-15,-2 1 19 0,3 3 34 0,-2 0-7 16,-1-2-30-16,4 2 2 0,-4 2 38 15,2-3-38-15,-1 3 10 0,2 2 22 0,-3-1-19 16,3-2 6-16,1 0 15 0,-4 3-22 0,6-2-22 16,-5 0 6-16,5 0 4 0,-3 0 1 0,1 0 15 15,-2 1 1-15,7-1-24 0,4 6 6 16,0 2-13-16,-3-8-7 0,-2 0-20 0,-1-1-18 16,0-2-37-16,-2-2-31 0,3 2-23 15,-3-3 13-15,1 2-231 0,0-2-41 0,-6 0 65 16,0 0-38-16,0 0 42 0,13 0 68 0,-6 0 16 15,-7 0 2-15</inkml:trace>
  <inkml:trace contextRef="#ctx0" brushRef="#br0" timeOffset="11777">4126 1280 612 0,'3'-4'164'16,"-3"2"36"-16,0-1-39 0,-3-1-7 0,2 3-38 15,0-2 0-15,-2 2 11 0,0-1-11 16,-3 1 17-16,-1-3-10 0,0 4-16 0,3 2-6 15,-5 0 7-15,3-1 3 0,-3 2-18 0,0 0-6 16,9-3 6-16,-25 11-16 0,5-8 19 16,7 3-13-16,-4 3-20 0,3 3 2 0,1-4-14 15,-2 5 20-15,2-6-5 0,6 2-41 16,0-1 5-16,3 1-4 0,-2-2 3 0,2-2 23 16,4 2-36-16,0-1 17 0,0 3 0 15,0-1-31-15,0-8 7 0,0 0 14 0,0 7-3 16,0 2 0-16,0-9 9 0,17 19-21 15,-13-15-20-15,1 2 28 0,1-4 14 0,0 2-27 16,3-1 9-16,-3-3-21 0,5 0-4 0,-11 0 8 16,12 0 16-16,15-16-23 0,-14 10 1 0,-4 0 31 15,6-5-13-15,-1-3-17 0,3-1-1 16,-6-1 5-16,2-1 22 0,-5 0 5 0,4-1-10 16,-1 1-8-16,-3-1 3 0,-3 5 12 15,2-1-18-15,-6 2 4 0,3 1-13 0,-2 1-8 16,3-1 21-16,-3 1 1 0,-1 3 31 0,2-3-34 15,-1 2-2-15,-1-1 2 0,2 1-4 0,-2-1 41 16,-1 2-36-16,0 1 30 0,0 6-42 16,0 0 15-16,0-13 1 0,0 13-14 0,0-10 33 15,0 10-15-15,0-12 20 0,0 12-7 16,0-12-23-16,0 12 16 0,0-9 7 0,0 9-15 16,0-9 15-16,0 9-16 0,0 0 12 0,0-9-8 15,0 9 6-15,0 0-13 0,0-11 29 16,0 11-33-16,0 0 2 0,0 0-3 0,0-8 27 15,0 8-16-15,0 0-28 0,0 0 10 16,0 0-15-16,1-15 50 0,-1 15-27 0,0 1-3 16,-1-1-5-16,1 3-12 0,-1 1 8 0,-3 0 5 15,2-1-13-15,-2 1 35 0,2 2-19 0,0 0-11 16,-1 2 10-16,-3 11 6 0,-2 2 10 16,3-6-1-16,1 6-13 0,0 4-12 0,0 0 10 15,3-1 4-15,-5 2 0 0,1-3-19 0,5-10 61 16,0 3-30-16,0 3-16 0,0 4 34 15,0-3-4-15,0 0-51 0,0-4 28 0,0-2 16 16,16 12-19-16,-12-1-24 0,0-10 19 0,1-4-19 16,-2-1 13-16,1 0 11 0,-2-4-20 15,4 0 32-15,-2-1-11 0,2 1 0 0,0 0-11 16,1-6 30-16,-1 2-20 0,1-1-13 16,-7-1 6-16,0 0 12 0,12 0 20 0,3 0-18 15,20-24-26-15,-19 12-1 0,0 0 12 16,3-3-26-16,-6 0 36 0,-1-3-45 0,1 4 12 0,-2-2 5 15,-2 5 1-15,-5 4 9 0,3-1 9 16,-4 2-11-16,1 2-3 0,0-3-3 0,-2 3 21 16,1-2-9-16,-1 2 16 0,-1 0 4 0,5 2-8 15,-4-3 24-15,-2 2-15 0,4 1-33 16,-4 1 9-16,0-3 1 0,3 2 19 0,-3 1 9 16,0 1-26-16,0 0-2 0,0 0-2 15,0 0 30-15,0 0 7 0,0 0-35 0,15 17 12 16,-15-12 14-16,6 3-24 0,-3-2 3 0,1 3 12 15,4 10 17-15,4 1-31 0,0-2 4 0,0 0 35 16,-5-6-22-16,0-3-9 0,0-2 30 16,0 2-33-16,-2-2-10 0,3-2 14 15,-3 0-22-15,3-2 18 0,-3 1-57 0,1-4-41 16,-6 0-27-16,0 0 15 0,11 0-289 0,-11 0 20 16,8 0 18-16,21-20-5 0,-16 7 14 15,-4 0 56-15,1-8 22 0,3-3-10 0</inkml:trace>
  <inkml:trace contextRef="#ctx0" brushRef="#br0" timeOffset="12021">4550 1153 744 0,'-3'-6'319'0,"3"3"-31"15,-1 0-72-15,-1 1-2 0,2-1-35 0,-1-3 5 16,-2 4-57-16,2 1 5 0,0-1-16 0,1-1 3 16,0 1-9-16,0 2-24 0,0-2 2 15,0 0-50-15,-3 2-21 0,1-1-31 0,1-2-43 16,1 3-60-16,1 0 12 0,-1 0-241 16,0 0-5-16,0 1 24 0,0 1 47 0,-1-2 2 15,1 1 15-15,1-1-8 0</inkml:trace>
  <inkml:trace contextRef="#ctx0" brushRef="#br0" timeOffset="13235">4892 1273 625 0,'0'-2'187'0,"-1"-2"-21"0,1 0-14 0,-2 3-37 16,2-1 6-16,-3-1-11 0,0 1-7 15,3 0 6-15,-5 2-6 0,-2 0-14 0,3 0 26 16,-2 2-1-16,1 0-14 0,0 1-14 15,-5 0 33-15,-8 7-38 0,3-1-2 0,3-2-4 16,-1 2 20-16,-4 0-33 0,9 2 3 16,-5-5-3-16,3 0 5 0,3 1-37 0,-7 8 1 15,4-5-2-15,7-2 24 0,-4 2-18 16,1-2-13-16,6-1 13 0,-5 1-23 0,4-2-8 16,-2-1-5-16,0 4 19 0,0-5 1 0,3 4 2 15,0-8-2-15,0 0 5 0,0 0-37 0,0 7 4 16,0-7 20-16,0 9-7 0,0-9 7 15,0 0-12-15,15 15-11 0,-7-12-9 0,-3-6 13 16,3 2 2-16,0-2-11 0,10-6-2 16,1 1-10-16,-3-2 10 0,3-2-3 0,-6 1-4 15,1-1 26-15,2 0-8 0,-3-2-2 16,-2 7 25-16,-2-2 2 0,-3 5-10 0,-3-4-1 0,1 4 34 16,-2 3-33-16,1-6 33 0,-1 7-15 15,-1-4 10-15,2 2 11 0,-3 2-12 16,0-1-15-16,2 1-25 0,-1-2 6 0,-1 2 3 15,0 0 16-15,0 0 3 0,0 0-33 0,0 0 35 16,10 17 9-16,-13-12-3 0,3 4-35 0,0-1 20 16,0-2-15-16,0 0-4 0,-1 4-13 15,1-10 4-15,0 0 12 0,0 11-1 0,0-1 9 16,0-10 18-16,0 11-27 0,14 7 19 0,-10-12-12 16,2-1-7-16,5 11-14 0,-4-10 44 15,5 0 5-15,-9-2-40 0,7-2-7 0,-4-2 7 16,1 0 6-16,-7 0 1 0,0 0 12 0,9 0 9 15,1 0-30-15,19-21 6 0,-12 9-10 16,-1 5 24-16,3-5 5 0,-4-3-17 0,-4-1-4 16,0 3 20-16,2-2-2 0,-6-4-14 15,5 2 27-15,-6-4-10 0,7 6 9 0,-7-1-4 16,-4 2 13-16,3 1-23 0,-5 3 0 16,0 0 34-16,1-1-25 0,1 4-34 0,0-1 18 15,-2 1 17-15,3-2-22 0,-3 9 1 16,0 0 12-16,0-12 27 0,0 4-5 0,0 8-16 15,0-10-12-15,0 10 19 0,0-10-11 0,0 10 23 16,0-11-7-16,0 11 1 0,0-9-6 16,0 9-32-16,0-8 23 0,16-5 0 15,-16 7-22-15,1 5 18 0,-1-4 0 0,0 1-2 16,0 0-7-16,0 1-1 0,2-1 0 0,-2 4 6 16,0 0-4-16,0 0-5 0,0 0 23 0,0 0-21 15,0 0 19-15,0-8-1 0,0 8 2 16,0 0-2-16,0 0-24 0,0 0 12 15,0-10-11-15,0 10-3 0,0 0 4 0,0 0 1 16,0 0 9-16,0 0-2 0,5-13 1 0,-3 15-14 16,-2 2-3-16,0 1 12 0,-2 2-4 0,1-2 7 15,0 3-1-15,-2 1 1 0,-6 13 3 16,8 3 0-16,-3 2-1 0,2-5 0 0,-4 2 18 16,6 1 14-16,-2-1-12 0,2 1-4 15,-2-1-30-15,1-4 2 0,1-8 30 0,0 5-22 16,0-2 12-16,0 4 4 0,0-2-1 0,21 19-17 15,-10-15 1-15,2-9-128 0,-2 0-64 16,0-7 17-16,2-1-306 0,-2-4 39 16,-2 1 29-16,-9-1 13 0,13 0 79 0,5 0 23 15,3 0 21-15,39-16-17 0,-32 13 36 0,18 0-6 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13T00:51:45.86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0 919 278 0,'0'0'181'0,"0"0"-49"0,0 0-4 0,0 0-9 0,0 0-6 0,0 0-18 0,0 0-28 0,0 0-10 16,0 0 5-16,0 0 3 0,0 0-10 16,0 0 1-16,0 0-1 0,0 0-11 0,0 0-18 15,0 0 3-15,0 0 16 0,0 0 1 0,0 0-29 16,0 0 18-16,0 0 15 0,0 0-24 16,0 0-5-16,-5 2 10 0,10 5 2 0,6 7-7 15,-4 0-7-15,-2-2 16 0,5 4 4 0,-2-5-3 31,0 7-6-31,0 0 6 0,2-1-8 16,-2 2-12-16,1 1 29 0,2 3-3 0,-4-3-26 16,1 3 9-16,-3-9 11 0,6 4-15 0,0 0 5 15,-4-1 3-15,1-1-2 0,1 0-11 0,0 0 4 16,-4 0-4-16,2-7 2 0,-2-1 4 16,2 3 7-16,-3-4-4 0,1 0-5 15,5 8-4-15,-2-1 7 0,-1-5-10 0,-1-1 5 16,0 2 2-16,-1-4-3 0,-1 0-3 0,2 0-6 15,-2-1-9-15,1-1 1 0,-3 0 14 0,3 1-2 16,-1-2 3-16,-1 0-5 0,-2 0 2 16,3 0-16-16,0 1 12 0,-1-1 5 0,-2-1-2 15,2-1 18-15,-2 2-2 0,-1-2 4 16,6-1-5-16,-5 0-17 0,-1 0 12 0,0 0-1 16,0 0-4-16,11-14-11 0,-6 8 1 0,-3-2 1 15,9-10-7-15,-6-3-4 0,0-1-5 16,-2-2 8-16,-3-1 0 0,4 4-23 15,-4-9 0-15,1 2 7 0,-1 15-1 0,0-6 0 16,0-4-1-16,0-2 9 0,-16-26-12 0,15 27 1 16,-2 2-1-16,0-2 9 0,2-1-1 0,-4 5 2 15,5 1-6-15,-4-3 8 0,1 1-4 0,2-1-5 16,-3 4 19-16,4 2-20 0,0 0 10 16,-5-6 9-16,5 4-14 0,-1 0 4 0,1 3-23 15,0 15 15-15,0-13 6 0,0-5 2 0,0 0-12 16,0 2-10-16,0-4 21 0,0 2-4 15,0 2-9-15,0 1 29 0,-12-11-21 0,11 16 1 16,-1-1-2-16,2 1 12 0,-4 0-8 16,4 0-4-16,-1 1 2 0,-3-12 9 0,1 0-8 15,-1 6 5-15,4 2 1 0,-1 1-31 0,-2 0 30 16,2 4-3-16,1-2-6 0,0 0 12 16,-2 0 0-16,0 2 9 0,2 0-4 0,-3 0-6 15,3-1-8-15,-2 1-4 0,2 2 15 16,-2-3 0-16,0 1-7 0,2 0-6 0,-1 0 22 15,1 0-10-15,-3-1-19 0,3 3-7 0,-1-2 40 16,1 0-11-16,0 1-1 0,-1 1 9 0,-1-1-13 16,2 1-4-16,-2 0 10 0,0 0-7 0,2 1-3 15,0 0 13-15,-1-1-7 0,1 1-9 16,-3 2 18-16,3-1-2 0,-1 1-1 0,1-3 1 16,0 4-12-16,0 2 12 0,0 0 0 15,0 0-12-15,0 0 24 0,0-9-32 0,0 9-1 16,0 0 28-16,0-10-28 0,0 10-6 0,0 0 12 15,0 0 19-15,0-7 17 0,0 7-18 0,0 0 9 16,0 0-30-16,0-9 21 0,0 9 2 16,0 0-6-16,0 0-20 0,0 0 36 0,0 0-22 15,0-9 4-15,0 9 15 0,0 0-23 16,0 0 11-16,0 0-5 0,0 0-5 0,0 0 29 16,0 0-15-16,0 0-5 0,-2-13-1 0,2 10-3 15,-1 3-2-15,1-1 4 0,0 1 4 16,0-2 11-16,0 2-16 0,0 0 1 0,0 0 0 15,0-1 0-15,0 1 18 0,0 0-16 0,0-2-19 16,3 2 19-16,-2 0-11 0,3-1-13 16,0-2 37-16,-1 3-12 0,2 0-2 0,-1-1-29 15,1 1 25-15,0-2 4 0,3 1 4 16,-4 1-32-16,4-2 10 0,-4 1-4 0,4 2 11 16,-8-1-11-16,0 0 27 0,9 0-17 0,-1 0 12 15,-8 0-5-15,13 0-11 0,-3 0 23 0,0 0-19 16,-1 0 25-16,0 0-4 0,2 0-11 15,-2 0 15-15,2 0-5 0,5 0 1 0,2 0-9 16,-3 0 8-16,17-13-23 0,-24 12 14 0,5 1 25 16,-3 0-18-16,-1 0-17 0,0-3 29 15,-1 3-3-15,2 0-7 0,-2 0-4 0,3-2 0 16,-11 2 12-16,9 0-9 0,2 0-6 0,0 0-16 16,8 0 32-16,-2 0-25 0,6 0 8 15,-4 0 2-15,-1 0-9 0,-2 0-23 0,-4 0 35 16,15-12-10-16,-16 11 28 0,0 1-34 0,-3-2 20 15,3 2-21-15,-3 0 10 0,3 0-2 16,0 0-5-16,-1-1 6 0,-1 1-10 0,1 0 32 16,16-3-18-16,-12 2-12 0,2 0-1 0,-4 1 39 15,0 0-17-15,0 0-20 0,1-2 22 16,-3 0-2-16,1 2-6 0,-3 0-19 0,5 0 38 16,11-3-26-16,-8 3 8 0,-2 0 4 0,-2 0-12 15,3 0 1-15,-3 0 12 0,-4 0-20 16,4 0 16-16,-2 0 1 0,-1-2 1 0,-9 2-4 15,10 0 16-15,-2 0-19 0,4 0-2 0,-3 0-18 16,-1 0 21-16,10 0-11 0,1 0-9 16,-3 0 17-16,-2 0-22 0,2 0 32 15,-2 0 3-15,-2 0-33 0,-1 0 32 0,-1 0-1 16,-2 0 6-16,3 0-20 0,-3 0 23 0,5 0-11 16,3 0-7-16,3 0-17 0,2 0 4 15,-2 0 19-15,-4 0 5 0,7 0-34 0,-3 0 30 16,-3 0-19-16,-1 0 9 0,0 0 24 0,-3 0-26 15,0 0 14-15,-2 0-22 0,10 0 7 16,-5 0 7-16,2 0 11 0,0 0 3 0,-4 0 7 16,-1 0-30-16,-1 0 3 0,0 0 0 0,-2 0-8 15,2 0-9-15,-1 0 15 0,-1 0 11 16,2 0 4-16,0 0 5 0,-3 0-5 0,3 0-3 16,0 0 9-16,-3 0-9 0,3 0-2 0,-1 0 11 15,0 0-13-15,7 0-6 0,1 0-5 16,-2 0 13-16,2 0 5 0,-5 0-12 0,1 0 12 15,-3 0 1-15,-2 0-5 0,1 0 0 16,-1 0 12-16,-1 0-31 0,-1 0 35 0,4 0-13 16,-4 0-13-16,4 0 24 0,-2 0-31 0,-1 0 17 15,0 0-27-15,4 0 21 0,-3 0 4 16,-1 0 3-16,1 0-21 0,-1 0 39 0,0 0-18 16,10 0-14-16,0 0 11 0,0 0-21 0,-1 0 32 15,-4 0-13-15,-1 0-12 0,1 0 39 0,-1 0-23 16,-3 0 17-16,2 0-33 0,-1 0 16 15,0 0 11-15,1 0 4 0,-3 0-19 16,4 0 9-16,1 0-3 0,3 0 10 0,1 0-34 16,1 0 23-16,-3 0 4 0,-2 0-13 0,0 0 15 15,-1 0-3-15,-4 0-29 0,0 0 4 0,2 0 20 16,-2 0 7-16,-8 0-15 0,12 0-3 16,-1 0-2-16,-2 0 21 0,1 0-29 0,-2 0 8 15,4 0 21-15,-4 0 1 0,0 0-4 16,6 0 4-16,-6 0-20 0,3 0 19 0,-2 0-5 15,2 0 18-15,8 0-35 0,1 0 22 0,-4 0-9 16,1 0-27-16,-4 0 24 0,-1 0 13 16,0 0-6-16,2 0 21 0,-6 0-44 15,3 0 31-15,-2 0-10 0,2 0 2 0,0 0-25 16,-3 0 31-16,4 0 8 0,6 0-26 0,0 0 22 16,-2 0-8-16,-1 0-2 0,1 0-22 0,-4 0 27 15,0 0 10-15,0 0-18 0,-1 0-9 0,8-8 28 16,-1 8-24-16,-1 0 8 0,-3 0-6 15,1 0 8-15,0 0 12 0,-3 0-22 0,-1 0 8 16,0 0-4-16,6 0 8 0,-2 0-14 0,1 0-10 16,-1 0 7-16,7 0 14 0,-3-8-8 15,-2 8-3-15,0 0 11 0,-4 0 5 0,1 0-16 16,-2 0 4-16,-1 0 6 0,1 0-2 0,-3 0-7 16,3 0-2-16,-2 0 15 0,25-15-12 15,-19 15-3-15,-2 0 25 0,2-3-20 0,-4 3-3 16,-1 0-11-16,1 0 12 0,-2 0-13 15,-10 0 26-15,9 0-15 0,-1 0 26 0,2 0-18 16,-1 0 1-16,1 0-14 0,1 0 5 0,-3 0-8 16,2 0 33-16,-1 0-15 0,0 0-4 15,11 0 7-15,-1 0-10 0,-1 0-8 16,-2 0 16-16,2 0 0 0,-1 0-4 0,20-12 17 16,-20 11-9-16,-4 1-13 0,-13 0 12 0,12 0-23 15,0 0 12-15,-1 0-2 0,-2 0 19 0,13 0 0 16,-3 0-18-16,1 0-2 0,-2 0 9 0,3 0-17 15,2 0 30-15,-2 0-22 0,-2 0 17 16,2 0 2-16,-2-9-1 0,18-2-20 0,-21 9 0 16,-4 2 3-16,2-1-1 0,-3 1 2 15,1-2 18-15,0 2-3 0,11-1-19 0,-6-3-2 16,0 2 2-16,-2 2-5 0,-3-1 10 0,0-1 5 16,0 2-10-16,-4-1 22 0,19-2-14 0,-12 1 0 15,1 0 3-15,-3 2-2 0,0-1-25 16,-3-1 25-16,2 1 6 0,-4-2-22 15,1 3 23-15,16-4-11 0,-25 4-11 0,15 0 25 16,-1 0-16-16,-1 0 4 0,-1 0 1 0,0 0-13 16,0 0 14-16,0 0-17 0,-1 0 25 0,-1 0 1 15,2 0-11-15,-3 0 5 0,12 0-13 0,0 0 2 16,2 0-2-16,2 0 11 0,-5 0-10 16,2 0-8-16,-5 0 10 0,3 0 8 0,3 0-8 15,-4 0 1-15,-1 0 19 0,0 0-18 16,-6 0-8-16,1 0 7 0,-1 0 21 0,-1 0-23 15,1 0 2-15,-3 0 7 0,0 0-8 0,23 15 1 16,-14-14 0-16,-2-1-8 0,-4 2 6 16,1-1 2-16,-5-1 18 0,3 2-27 0,-2-2-4 15,-1 0 25-15,-1 0 10 0,4 1-13 16,-4-1-4-16,3 0-18 0,-1 0 14 0,1 0-17 16,0 0 22-16,-2 2 9 0,0-2-6 0,2 0-6 15,0 2 3-15,-2-2-21 0,2 0 8 16,-2 0 20-16,-1 0-9 0,0 0-10 0,-1 2 0 15,2-2 13-15,-2 0 1 0,-2 0 5 0,0 1-3 16,3-1-5-16,-7 0 11 0,0 0-20 16,0 0 5-16,0 0 8 0,7 0-17 0,-7 0 0 15,0 0 10-15,10 0 5 0,-10 0 0 0,0 0-12 16,10 0-8-16,-10 0 26 0,0 0-9 16,0 0-4-16,0 0 12 0,8 0-4 0,-8 0-3 15,0 0 5-15,0 0 3 0,0 0-8 16,0 0 1-16,0 0 2 0,0 0-21 0,8 0 19 15,-8 0-22-15,0 0 1 0,0 0-22 0,0 0-3 16,8 2-18-16,-12 1 3 0,-1 1-221 16,-3-3-57-16,-15 2 18 0,0 0 17 0,-2 3-2 15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13T00:52:17.78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41 179 251 0,'0'0'24'0,"0"0"-16"0,0 0 2 0,0 0 33 0,0 0-19 0,0 0 2 0,0 0 18 16,0 0-7-16,-15 0 13 0,15 0-3 0,0 0 1 15,0 0 5-15,0 0-10 0,0 0 32 16,0 0-10-16,0 0-8 0,0 0-5 0,0 0 19 16,0 0-14-16,0 0 16 0,0 0 16 0,0 0-42 15,0 0 24-15,0 0-10 0,0 0-18 16,0 0 30-16,0 0-15 0,0 0 2 0,0 0 1 16,0 0-21-16,0 0 13 0,0 0-35 0,0 0-1 15,0 0-1-15,0 0 3 0,0 0 8 16,0 0 22-16,0 0-22 0,0 0 0 0,0 0-7 15,0 0 14-15,0 0-7 0,0 0-17 0,0 0-4 16,0 0 8-16,0 0 19 0,0 0-17 16,0 0-15-16,0 0 14 0,0 0-8 0,0 0-16 15,0 0 19-15,0 0 3 0,0 0-10 0,0 0-13 16,0 0 22-16,0 0-3 0,0 0 12 0,0 0-8 16,0 0-18-16,0 0-4 0,0 0 7 15,-26 11 9-15,26-6 11 0,0 0-9 0,3 0 13 16,-3-1-16-16,1 2 4 0,1 0 1 15,-2 0-18-15,4 1 12 0,0-1 6 0,-4 2 12 16,0 1 2-16,2 0 2 0,-2-2-4 16,2 2 5-16,0-1-2 0,0 0 0 0,2 0-1 15,-4 2 5-15,1-2 0 0,1 0 6 0,-2 2-7 16,1-4 1-16,3 3-12 0,-4-1 11 16,4-2-7-16,-4 2 1 0,0 0 5 0,1-3 3 15,-1 1-8-15,2 1-3 0,-2-3 5 0,0-4-9 16,0 0-9-16,0 0 8 0,0 9-2 15,0-9-14-15,0 7 9 0,0-7 9 16,0 0-2-16,0 10-4 0,0-10-10 0,0 0 7 0,0 0-1 16,0 9-6-16,0-9 1 0,0 0 1 15,0 0 6-15,0 10-29 0,0-10-26 0,7 8-55 16,-9-5 9-16,4-3-128 0,-2 1-78 0,0-2-99 16,4 1 25-16,0 0 27 0,0 0 59 0,4-3-21 15</inkml:trace>
  <inkml:trace contextRef="#ctx0" brushRef="#br0" timeOffset="344">269 401 606 0,'0'-2'325'0,"0"2"-29"0,0-1-35 0,0-1-50 0,0 2-5 0,0 0-27 15,3-1 2-15,-3-1-39 0,0 2 12 16,0 0-16-16,1 0-23 0,-1 0-13 0,2 0 7 16,-2-1-9-16,1 1-21 0,-1 0 7 0,0 0 19 15,0-2-29-15,0 0-7 0,4-1-21 0,-2-1 11 16,0 1-23-16,-2 2 1 0,2-1-55 15,-1-3-23-15,-1 2-27 0,1 0-40 0,2-1-50 16,-2 2 14-16,3 0-166 0,-1 0-133 16,-1 2 34-16,3-2 41 0,-1-2 11 0,0 3 54 15,0-1 6-15,2 0 28 0</inkml:trace>
  <inkml:trace contextRef="#ctx0" brushRef="#br0" timeOffset="1125">491 243 339 0,'0'-2'210'0,"-1"-1"-13"0,0 2-42 0,1-1-21 0,0 1 2 0,0-3-21 0,0 2-1 0,0 1-37 16,0-1 10-16,0-1 3 0,0 0-19 0,1 3-13 16,0-2 0-16,-1 1-15 0,0-3 10 15,2 2-18-15,0 1 11 0,0 1-3 0,2-3-13 16,-1 1 6-16,-2 1-6 0,7-1 0 0,-7 0-16 15,2 0-13-15,1 1 10 0,2 1 8 16,-2-2 7-16,-2 1-7 0,4-1-7 0,-1 1-10 16,1-2 5-16,-1 3 16 0,-1-1-14 15,1-1-2-15,1 2 8 0,1 0-28 0,-2 0 20 16,-5 0-20-16,0 0 6 0,9 0 16 0,-9 0-8 16,10 0 1-16,-10 0 5 0,11 0-3 0,6 15 6 15,-11-11-7-15,-1 0-3 0,1-1 5 16,-1 4 10-16,-2-2-17 0,1 1 2 0,4 13 8 15,-3-6-2-15,-3 0 4 0,-2-13 18 16,0 10 2-16,0 1-12 0,0-1-1 0,0 4-2 16,-19 14 8-16,11-13-10 0,1-2 4 0,-1-1 6 15,4-4 1-15,-2 0-7 0,1-1 1 0,-1-3 2 16,5 2-1-16,-3-2-7 0,-1-2-2 16,2-1-2-16,3 5 4 0,-3-5-6 0,2 2-7 15,-1 0 7-15,-2-3 0 0,4 4 0 16,-1-4-8-16,0 2 8 0,1 3-3 0,0-4-9 15,0-1 9-15,0 0-7 0,0 0 11 16,0 0-9-16,0 0-1 0,15 4 8 0,-10-4 1 0,3 1-9 16,0-1 8-16,0 0-7 0,2 0 7 15,2 0-1-15,2 0-7 0,2 0-1 0,-3 0 6 16,1 0 3-16,-1 0 3 0,-2 0-5 16,0 0 0-16,0 0 1 0,-2 0 0 0,-9 0 0 15,11 0 5-15,-1 0-9 0,-10 0 17 0,12 0-1 16,-4 0 8-16,-8 0-8 0,12 0 5 15,-12 0-4-15,10 0 1 0,-10 0-1 0,0 0 3 16,9 0-14-16,-9 0 6 0,0 0 12 0,9 0-12 16,-9 0-10-16,9 0-2 0,-9 0-9 0,0 0-33 15,0 0-55-15,0 0 11 0,10 0-163 16,-10 0-141-16,0 0 33 0,11-8 7 16,-9 8 20-16,-1-3 14 0,-1 3 19 0</inkml:trace>
  <inkml:trace contextRef="#ctx0" brushRef="#br0" timeOffset="1970">790 30 337 0,'-1'-2'245'0,"1"1"-48"0,-3-2-8 0,1 1-35 0,2 2-8 0,-3-1-20 0,2 1 2 0,-1-1-13 0,2-1-16 16,-3 2-3-16,3 0 6 0,0-2-13 15,0 0 1-15,-1 2-15 0,2-1-18 16,-2 1 10-16,2-2-8 0,-1 1-5 0,0 1 0 15,0-2-18-15,3 1-2 0,-1 1 4 0,2 0-15 16,-4-2 8-16,2 2-3 0,1-2-5 0,0 0-1 16,1 2-4-16,-4 0-8 0,5 0 4 15,2 0-10-15,0 2 11 0,-1 2-7 0,1-3 2 16,3 1 0-16,-5 1-11 0,10 6 7 16,-3 2-5-16,-5-5 4 0,1-1 2 0,-1 2-1 15,-2-1 2-15,-2 2-2 0,1-1-6 0,-1-2 5 16,-1 3 1-16,1-1 2 0,1-1 1 15,-4 1-7-15,0-1 13 0,0 0-5 0,2 2 7 16,-2-2-4-16,1-1-6 0,2 1-12 0,-3-1 3 16,1-1 12-16,0-2-6 0,-1-2 6 0,0 0-2 15,0 0-16-15,0 0 15 0,0 9-9 16,0-9 9-16,0 0 23 0,0 0 2 0,0 0 13 16,0 0 15-16,0 0-30 0,4 14 2 0,-2-15 6 15,2-1-18-15,-3 1 27 0,3-4-28 0,-1 2-7 16,-2-1 15-16,2 1 1 0,0-1-8 15,1 0-2-15,1-3-17 0,-2 4-3 0,0-4 7 16,1 3-3-16,0-2 12 0,0 1-4 16,-2 1 1-16,2-1-9 0,-1 0-1 0,0 0 7 15,2 2-11-15,-2-2 9 0,1 2 4 0,-1-3-18 16,2 2 3-16,-1-1 16 0,-1 4 3 16,0-5-12-16,-1 2 0 0,2-2-14 0,-4 3 18 15,3 0-11-15,0 0-6 0,0 0 11 16,-1-1-20-16,1 1 9 0,-2 2 8 0,2-3-15 15,-2 3-3-15,1-1-30 0,0 1-45 0,0-2-36 16,-1 1-19-16,3 2 14 0,-4 0-277 16,0 0 21-16,0 0 38 0,0 0-10 0,8 0 50 15,-8 0 10-15,18 19 10 0</inkml:trace>
  <inkml:trace contextRef="#ctx0" brushRef="#br0" timeOffset="2581">1421 196 456 0,'0'0'258'16,"-3"-4"-46"-16,2 2-21 0,1-2-27 0,0 3-14 0,-2 1-20 0,4-2-6 0,-2 2-1 0,-2-1-30 15,2 1-9-15,0-2 4 0,0 2-22 16,-1 0-3-16,-2-1-5 0,2 1-11 0,2-3 3 16,-2 3-7-16,0-1-18 0,1 1 7 15,1 0 1-15,-1-2-2 0,-1 2-8 0,2 0 2 16,-1 2 2-16,0-4-16 0,0 2 16 0,0 0-3 16,1 0-11-16,-1 0 6 0,0 0-5 0,0 2-15 15,0-2 8-15,0 0-3 0,0 4 9 16,3-3-11-16,-3 2-9 0,0-1 17 0,0-1-2 15,1 3-2-15,-1 2-14 0,0-4 2 0,2 3 12 16,-2 0-2-16,1-1 10 0,-1 2-11 16,3 2 0-16,-3-1-8 0,0-7 8 0,3 14 3 15,-1-5-4-15,-2-9 4 0,0 7 3 0,0 2 10 16,0-1 2-16,0 0 5 0,0-2-9 16,0 4 6-16,0-1-3 0,0-1-3 0,0-2-4 15,0 4 8-15,0-10-1 0,0 11-14 0,0-1 2 16,0-10 6-16,0 12-7 0,0-3-9 15,0 0 2-15,0-9 12 0,14 21-14 0,-14-16-27 16,0 3-60-16,0-5 7 0,0 3-162 0,0-6-171 16,0 0 35-16,0 0 14 0,0 0 25 0,0 7 14 15,0-7 28-15</inkml:trace>
  <inkml:trace contextRef="#ctx0" brushRef="#br0" timeOffset="3145">1298 337 306 0,'-2'0'244'0,"1"-3"-27"0,1 1-33 0,-1 2-27 0,-2 0-18 0,3-1-13 0,0 1-21 0,0 0 1 15,0-2-1-15,3 2-5 0,-2-2-13 16,-1 2-10-16,3 0 3 0,-1 0-6 15,1 0 7-15,1 0-5 0,2 0-10 0,-1-1-9 16,2-1-6-16,0 2 0 0,1-1-3 0,1-1 4 16,15 1-19-16,0-6 5 0,0 5-13 15,0-3 13-15,1 2-5 0,0 0-8 0,-3 1-2 16,-7-2 3-16,1 3-11 0,-5-1 8 16,11 1 3-16,-1-7 7 0,-9 8-8 0,-1-2-9 0,-1 2 8 15,-10 0-1-15,0 0 0 0,10 0-12 16,-10 0 6-16,11 0-11 0,-11 0 5 0,7 0-1 15,-7 0 3-15,0 0 8 0,11 0-16 16,-11 0-1-16,0 0 19 0,8 0-19 0,-8 0 7 16,0 0-8-16,0 0-6 0,9 0 3 0,-9 0 13 15,0 0-15-15,0 0-2 0,0 0 4 16,9 0-24-16,-9 0-61 0,0 0 9 0,10-11-272 16,-10 11 29-16,-4 0 24 0,2 0-96 15,-4-2 57-15,2 2 25 0,1-1 20 0,1-2-13 16</inkml:trace>
  <inkml:trace contextRef="#ctx0" brushRef="#br0" timeOffset="5271">2227 173 389 0,'0'0'224'0,"0"0"-24"15,0 0-20-15,0 0-10 0,0 0-24 0,0 0-9 0,0 0-19 0,0-16 3 0,0 16-8 0,-17 0-7 16,17 0-21-16,0 0 2 0,0 0-8 16,0 0-20-16,0 0 11 0,0 0-16 0,0 0-12 15,0 0-3-15,0 0 2 0,0 0-6 0,0 0 1 16,0 0-23-16,0 0 17 0,0 0-6 15,0 0-10-15,0 0-4 0,0 0 15 0,0 0-9 16,0 0-3-16,0 0-9 0,0 0-2 0,0 0 8 16,0 0 0-16,-11-2-5 0,14 9 12 15,-2 0 3-15,2-1 5 0,-1 2 3 0,1-1-8 16,4 11 11-16,-2-3-14 0,-1-4-6 0,0-1 11 16,0 0-10-16,0-1 16 0,0 0-3 15,-2-1-3-15,-2 0 6 0,1 1-3 0,-1-2 7 16,4 0-3-16,-2-1-17 0,-1 0 2 0,2 2 1 15,-2-3-4-15,2 1 9 0,-1-1-7 0,0 2 12 16,-1-3-8-16,2 2 2 0,-2-2-10 16,-1-1-4-16,3 4 3 0,-3-2-7 0,3 0 1 15,-2 0 7-15,-1 0-24 0,0-2-7 16,1 1-38-16,-1-1-40 0,3 0 11 0,-2 0-175 16,-1 1-126-16,4-4-9 0,0 1 31 15,2 2 24-15,3-3 19 0,-2 0 18 0</inkml:trace>
  <inkml:trace contextRef="#ctx0" brushRef="#br0" timeOffset="5898">2727 185 564 0,'0'-2'198'0,"0"1"-41"0,0-1-20 0,0 2-27 0,-2 0-8 0,4-1-23 0,-2 2 1 15,0-1 1-15,-5 2 10 0,5 1-25 0,-1 1 22 0,-2-1-31 16,-1-2 4-16,0 4 11 0,3-1-11 16,-2 0-2-16,-1 1-3 0,3 0-9 15,-3 2 1-15,1-3-3 0,-1 3-1 16,3-1-6-16,-3 1-1 0,2 0-3 0,0 0-11 16,-1-1 16-16,3 0-7 0,0 1-7 0,0 1 0 15,0-2-7-15,-2 1-1 0,2-7-9 16,0 0 15-16,0 10-9 0,0-1-2 0,0-9 3 15,0 9 0-15,0-1-2 0,0-8-4 0,14 20-4 16,-7-17 6-16,-3 2-1 0,1 0-8 16,-1-4 2-16,4 5 9 0,-1-5-8 0,0 0-2 15,0-1 8-15,-2 2-7 0,-5-2-1 0,0 0-1 16,11 0 6-16,-3 0 3 0,-8 0 0 0,12 0-4 16,-12 0 1-16,22-17 0 0,-17 11 0 15,7-7-1-15,-5 4 13 0,-1 0-5 16,-4 2 15-16,0-2 7 0,-2 2-21 0,0 1 3 0,0 6-8 15,0 0 6-15,0-8 12 0,0 8-16 0,0-10 6 16,-14-7-15-16,13 11 15 0,-5 3 0 16,2-3 3-16,0 2-19 0,0-1 0 0,-1 3-9 15,-1-1 10-15,1 0-12 0,0 1-28 16,1-1-14-16,-5 1-33 0,5 1-19 0,-4-1-7 16,4 2 8-16,0 0-107 0,-1-3-85 15,1 3-76-15,4 0 15 0,0 0 19 0,0 5 14 16,0-5 6-16</inkml:trace>
  <inkml:trace contextRef="#ctx0" brushRef="#br0" timeOffset="6321">3027 304 517 0,'1'-1'297'0,"3"1"-32"0,-2-2-42 0,-1 2-18 0,-1 0-20 0,3 0-33 0,-2-1-15 16,-1 2-16-16,1-1-19 0,5 0 9 15,-6 0-27-15,0-1-11 0,3 1-2 0,-3 1-11 16,0-2-8-16,0 2 6 0,1-1-9 15,-1 2-14-15,0-2-2 0,1 0 4 0,-1-2-16 16,0 4 3-16,0-4 8 0,4 4-15 0,-4-2 6 16,3 0-5-16,2 1-3 0,1 1 7 15,-1-2-8-15,2 1-4 0,0 2-10 0,-2-3 0 16,-5 0 8-16,0 0 0 0,10 0 9 0,-10 0-5 16,12 0-11-16,-4 0-3 0,-8 0 3 15,8 0 4-15,-8 0-5 0,11 0-7 0,-11 0-6 16,11 0-17-16,-11 0-27 0,11 0-47 0,-3 0 10 15,-8 0-139-15,9 0-78 0,-9 0-88 16,0 0 27-16,8 0 25 0,-8 0 31 0,11 0 33 16</inkml:trace>
  <inkml:trace contextRef="#ctx0" brushRef="#br0" timeOffset="6758">3284 190 627 0,'-3'-4'222'0,"3"7"-46"0,0-6-3 0,0 3-24 0,0-1-26 0,3-1-4 0,-3 1-7 0,0 1-10 0,-3-2-15 0,3 1-7 16,0 1-2-16,-1 0-21 0,1 0-12 0,0-3-4 16,0 6 5-16,1-2 6 0,-1-2-25 15,3 2 5-15,-2 1 5 0,3-1-5 16,-1 1 6-16,-3-1 6 0,1 3 1 0,3-1-2 16,-4 0 8-16,5 1-4 0,-5 1-4 0,2-2-1 15,2 4 0-15,-2-1 5 0,2-1-14 16,-4 3 6-16,2-2 9 0,-2 1-15 0,0 3 0 15,5-4-7-15,-5 3 5 0,0-1 2 0,0 0-16 16,0-2 1-16,1 1 14 0,-1 2-5 0,0-2-15 16,1 2 10-16,-1-9-15 0,0 0-23 15,0 8-36-15,0 0-21 0,0-8-51 0,0 10 10 32,0-10-196-32,0 10-94 0,0-10 19 0,0 8 19 0,0-8 42 0,18 15 18 0,-13-15 10 15</inkml:trace>
  <inkml:trace contextRef="#ctx0" brushRef="#br0" timeOffset="7133">3551 151 234 0,'0'-4'230'0,"0"1"-36"0,0 1-26 0,0 1-43 0,0-1 12 0,0 1-39 0,0-1 6 0,0 1-10 15,0 1-31-15,0-3 25 0,1 2-22 0,2 1 15 16,-2 1-44-16,0-1 21 0,3 3-8 0,-2 0 14 16,3 1-15-16,-1 0 16 0,-1 1-5 15,2-1 0-15,7 11 1 0,1-2 8 0,-7 0 5 16,9 2 3-16,-7 1-5 0,5 1 2 0,-4 0 8 15,-2-3-21-15,1 4 1 0,-3-5 4 16,-1 1-13-16,-1-3-3 0,-3 0 9 16,0-11-23-16,0 12 3 0,0 2 7 0,-13 21-37 15,3-16-36-15,-3-3-47 0,0-2 7 0,-1-3-204 16,-3 2-162-16,1-1 45 0,1-1 25 0,-1-2-1 16,-2-1 17-16,5-1 52 0</inkml:trace>
  <inkml:trace contextRef="#ctx0" brushRef="#br0" timeOffset="8134">2118 67 342 0,'0'0'223'0,"0"0"-29"0,0 0-20 0,0 0-19 0,0 0-4 0,0 0-19 0,0 0-31 16,0 0 8-16,0 0-1 0,0 0-16 15,-21 0-15-15,21 0-16 0,0 0 7 0,0 0-9 16,-19 0-9-16,-4-16 5 0,15 19 7 0,-12 2-6 16,4 1-19-16,-2 4 16 0,1 0-5 15,-2 3 2-15,-3-2-5 0,3-1 13 0,1 6-12 16,4-5 8-16,-5 2-5 0,4 0 4 16,1 1-4-16,1 2-12 0,1-2 0 0,1 1-5 15,-1 0-4-15,2 2-2 0,2-2 8 16,3-2 11-16,0 0-22 0,4-1 5 0,-3-1-1 15,4-1 5-15,0 0-11 0,0 0 11 0,0 1-13 16,0 2 4-16,0 2 11 0,23 18-19 16,-8-15-3-16,-2-2-1 0,5 0 9 0,-3-3-46 31,7-1-42-31,2 0-68 0,-1-1 13 0,7-5-262 16,1 0-28-16,-1-2 37 0,-1-1 37 15,8 1 13-15,-21-4 20 0,10 0 10 0</inkml:trace>
  <inkml:trace contextRef="#ctx0" brushRef="#br0" timeOffset="9542">2763 221 376 0,'1'-3'78'0,"-2"3"11"0,1 0-16 0,0 0-9 0,0 0 45 0,0 0-14 0,0 0-4 16,0 0-24-16,0 0-16 0,0 0 22 15,0 0 15-15,0 0-47 0,0 0 27 16,0 0-13-16,0 0-3 0,0 0-22 0,0 0 9 15,0 0 9-15,0 0-5 0,0 0-16 0,0 0 15 16,0 0 0-16,0 0-9 0,0 0-9 0,0 0 9 16,0 0-1-16,0 0-25 0,0 0 3 15,0 0 18-15,0 0-25 0,0 0 8 0,0 0 11 16,-36-10-7-16,31 10 5 0,1 0 4 16,0 0 6-16,0 0-29 0,0 0-12 0,0 0 21 15,0 0 5-15,3 0-7 0,-5 0-6 0,6 0 3 16,0 0 18-16,0 0-20 0,0 0 15 0,-8 0-14 15,8 0 2-15,0 0 12 0,-11 0-13 16,11 0 0-16,-10 0 16 0,10 0-13 0,-7 0-4 16,7 0 1-16,-11 0-11 0,11 0-6 15,-8 0 17-15,-6 13 13 0,10-13-29 0,-1 2-5 16,2-1 17-16,-1 2 5 0,-1-3 5 0,2 2 4 16,-1 2-16-16,0-1 5 0,1-2 7 15,-2-1-15-15,-1 2 9 0,2-1 7 0,2-1-1 16,-4 4 15-16,2-2-15 0,3-1 13 15,-2 0-30-15,-1 3 25 0,-1-2-19 0,2 0 5 16,0 1-11-16,2 1 19 0,-3-4-5 0,2 3 3 16,-2-2-7-16,2 1 7 0,0 1-12 15,-2-2 3-15,4-1 2 0,-4 4-6 0,3-3 7 16,-1 3 7-16,-2-2 10 0,3 2-16 0,-3-2-8 16,3 1 9-16,-1 1 2 0,1-1 2 15,-3 0-3-15,3 0-2 0,1 1 5 0,-3-1 7 16,1 0-17-16,2-2 0 0,-1 5-5 0,0-5 8 15,1 2-13-15,0 2 24 0,0-1-9 0,0-1-8 16,-3 0 14-16,3-2-17 0,0-1 13 16,0 0-19-16,0 0 22 0,0 0 3 0,0 9-21 15,0-9 14-15,16 16-2 0,-13-13-1 16,1 1-11-16,1-1 9 0,2-2 6 0,-1 3-2 16,0 0-14-16,1-3 6 0,0 3-1 0,1-3 3 15,0 2 15-15,10 4-3 0,-2-4-5 16,-4 0-18-16,-2-1 23 0,0-1-19 0,-4-1 9 15,5 2-5-15,-5 0 9 0,0-2 6 0,-6 0-9 16,0 0-14-16,8 0 20 0,-8 0-11 16,11 0 10-16,-3 0-5 0,-8 0-1 0,11 0 11 15,-11 0-10-15,12 0-5 0,6-15 3 16,-14 13 0-16,0 1 8 0,0-1-4 0,1-1-13 16,2-2 8-16,-3 2 5 0,1 1 1 0,-1-3-6 15,0 2 20-15,1 1-15 0,-1-1 7 0,0 0 7 16,0-2-3-16,1 1-1 0,-2 2 3 15,-2-2-10-15,3-1 17 0,0 1 3 0,-2 0-21 16,-1 1 4-16,-1-2 6 0,1 1-5 0,3 0-2 16,-4 1 12-16,0-4-5 0,2 4-1 15,-2 3 4-15,0 0-18 0,0 0 13 0,0-10 4 16,0 10-12-16,0-10 6 0,0 10-8 16,-14-18 3-16,9 12-4 0,-2 2-9 0,-11-4 2 15,0 1 5-15,-5 0-15 0,4 4-42 0,-4-1-44 16,4 4 10-16,-4-6-265 0,10 6-36 0,-3 0 9 15,3 0 49-15,-1 0 19 0,-1 0 13 16,3 0 34-16</inkml:trace>
  <inkml:trace contextRef="#ctx0" brushRef="#br0" timeOffset="12484">4111 186 237 0,'0'0'161'0,"0"0"-20"0,0 0 13 15,0 0-15-15,0 0-26 0,0 0-17 0,0 0 24 0,0 0-34 0,0 0 2 0,0 0-2 0,0 0-29 16,0 0 10-16,0 0 1 0,0 0-10 16,0 0 8-16,0 0-13 0,0 0-11 0,0 0-8 15,0 0 5-15,0 0-11 0,0 0 0 0,0 0 5 16,0 0-8-16,0 0 12 0,0 0-23 15,0 0-2-15,0 0 3 0,0 0 13 0,0 0-18 16,0 0-11-16,0 0 4 0,0 0 9 16,0 0-22-16,0 0 32 0,0 0-3 0,0 0 17 15,10 7-22-15,-11 0 4 0,2-2 9 0,1-1 2 16,-2 3 4-16,0 0 1 0,0-7 2 0,0 0 3 16,0 10-14-16,0-3-2 0,0 3 6 15,0-1 7-15,0-1-17 0,0 2 6 0,0-3-4 16,0 2 9-16,0-1-12 0,0 1 3 15,0-2 2-15,0 2-4 0,0-1-1 0,0 0-1 16,0 1 4-16,0-9-12 0,0 9 14 0,0-1 2 16,0-8-15-16,15 20 6 0,-14-15-11 15,0 1 2-15,-1-2-4 0,0 1 9 0,0-2-8 16,0 0 6-16,3 1-4 0,-2 0 17 0,1-2 11 16,-2-2-14-16,0 0-1 0,0 0 9 15,0 0 3-15,0 0-4 0,0 0-9 0,0 0 18 16,0 8-15-16,0-8 1 0,0 0-1 15,0 0 7-15,0 0-3 0,0 9-13 0,-2-9 7 16,2-3-14-16,0 0 17 0,-1 0-12 0,2-1-9 16,-1 0-4-16,-1-1 8 0,-2-2-3 15,3 3 7-15,0-3-16 0,-2 2 14 16,-2-1-16-16,2-1 6 0,-2 1-3 0,4-1-1 0,-2 1 7 16,-1-1 0-16,0 1 11 0,-1-2-19 15,-3-8-1-15,1 6 20 0,-1 3-15 0,3-3 2 16,1 3-5-16,0 1 3 0,3-1 0 15,-1 2 2-15,-2 0 8 0,1 2 3 0,0-2-3 16,-2 0-9-16,4 2 16 0,0-3-2 16,-3 4-9-16,1-4-1 0,0 3 7 0,1 0 1 15,1 0-13-15,0 3-1 0,0 0 0 0,0 0-10 16,0 0 20-16,0-10-11 0,0 10 2 16,0-10 3-16,0 10-12 0,0 0 3 15,0-8 18-15,0 8-17 0,0 0 12 0,0 0 5 0,0-10-3 16,0 10-19-16,0 0 7 0,0 0-7 15,0-8 8-15,0 8-6 0,0 0 3 0,0 0-4 16,0 0-2-16,0 0-13 0,0-9 6 16,0 9-26-16,0 0-45 0,0 0-47 0,-9-9 14 15,9 9-85-15,0 0-120 0,4 2-34 16,0-1-10-16,-2 1 24 0,-2 1 18 0,6-2 7 16</inkml:trace>
  <inkml:trace contextRef="#ctx0" brushRef="#br0" timeOffset="13140">4395 298 431 0,'-3'-4'205'0,"6"4"-37"0,-3 0-41 0,-3-1 13 0,2-1-30 0,1 2-21 0,0-1 2 0,1-1-6 15,-1 2-6-15,-1-1-3 0,-1 1-2 0,4 0-4 16,-4 1-12-16,0-1-6 0,0-1-12 16,2 2 20-16,0 1-4 0,-1-1-13 15,1 2 9-15,-3 0 6 0,2 0-9 0,0 1 6 16,1-2-14-16,-4 2 3 0,2-1-4 0,1 0-15 15,-2 1-2-15,3-1-5 0,-1 0 9 0,-1-2-5 16,1 4-13-16,-2-3-4 0,3 0 4 16,-1-1 7-16,2 1 1 0,-2-2-10 15,0 3-4-15,-2-2 10 0,3 1-2 0,0-2 6 16,0 2 3-16,0-1 18 0,0-1 12 0,0 0 4 16,0 0-1-16,0-3-20 0,0 1 4 0,0 1-15 15,3-2 15-15,-2 0-20 0,0-1 13 16,-1-1-6-16,3 2 2 0,1-1-15 15,-4-3 8-15,0 1-10 0,0 3 2 0,-1 0-4 16,2-1 10-16,-1 0-6 0,0-1-5 0,0 4 1 16,0 1-1-16,0 0-2 0,0 0-7 15,0 0-1-15,0 0-2 0,0-9 7 0,0 9-6 16,0 0-1-16,0 0-10 0,0 0-20 16,0-8-46-16,0 8 8 0,0 0-152 0,10-9-150 15,-12 9-11-15,4 0 20 0,-1 1 24 0,3-1-12 16,-4 1 15-16</inkml:trace>
  <inkml:trace contextRef="#ctx0" brushRef="#br0" timeOffset="14625">4628 182 278 0,'0'0'116'0,"0"0"-20"0,0 0 7 0,0 0-38 0,-17 0-1 0,17 0 7 0,0 0-30 0,0 0-6 16,0 0 13-16,0 0-3 0,0 0-5 0,0 0-1 15,0 0-7-15,0 0-1 0,0 0 35 16,0 0-7-16,0 0-28 0,0 0 21 0,0 0-9 16,0 0-22-16,0 0 35 0,0 0-10 15,0 0 6-15,0 0 7 0,0 0-12 0,0 0 7 16,0 0-6-16,-11 0-10 0,13 3-4 0,-1 1 16 15,-1-1-26-15,0 1 16 0,3 2 10 0,-2-2-29 16,3 1 6-16,-4 0 11 0,0-5 7 16,0 0-13-16,0 0 19 0,0 11-12 0,0-1 11 15,4 7-6-15,-4-9-7 0,0-1 13 16,3 1-2-16,-3-2 2 0,1 2 1 0,-1 1-10 16,2-3 0-16,0 1 7 0,-2 3-3 0,0-2-1 15,0-2 2-15,0 2-8 0,0-1-15 16,2-2 5-16,-2 0-2 0,0 0 2 0,0-1 0 15,0 2-12-15,1-2-7 0,-1-4-3 0,0 0 12 16,0 0-6-16,0 9-3 0,0-9 6 16,0 9-1-16,0-9-5 0,0 0-1 0,0 10-2 15,0-10-29-15,0 0-28 0,0 9-32 16,0-9-55-16,0 0 12 0,0 0-283 0,0 0 8 16,0 13 39-16,0-13 39 0,0-2 17 0,2-2 12 15</inkml:trace>
  <inkml:trace contextRef="#ctx0" brushRef="#br0" timeOffset="15548">4978 167 517 0,'0'-1'130'0,"0"1"-25"0,0 0 25 0,0 0-26 0,0 0-19 0,0 0 19 0,0-2-3 0,0 2-5 0,0 2-28 0,0-2-5 0,0 0-1 0,0 0-14 15,0-2 9-15,0 2-28 0,0 0 0 0,0 0 8 0,-3 0 8 0,2 0-10 16,5 0 7-16,-4 0-7 0,0 0-31 16,-3-2 20-16,2 2-10 0,-3 2 21 0,2-4-30 15,0 2 17-15,-1 2-9 0,0 0 0 16,-5-1 20-16,6-1-21 0,-3 2 0 0,0 1 8 16,1-2 1-16,-4 1-11 0,5 2-4 0,-2-3-8 15,-1 2-10-15,1-1 23 0,0-1-5 0,-1 3 18 16,5-1-28-16,-5 0 14 0,1-3 4 0,2 2-18 15,2 2-3-15,-7-3 12 0,6 2-13 16,0-1 29-16,2 1 0 0,-4-2-14 0,0 2-15 16,4 0 1-16,0 0 14 0,0-1-2 15,0 1 0-15,0-3 9 0,0 0-12 0,0 0 0 16,0 0-1-16,0 0-9 0,17 8 17 16,-13-6-6-16,-1-1-5 0,5-1 6 0,-4 2 6 15,0-1 1-15,2 1-26 0,0-2 16 0,1 2-4 16,0-2 8-16,1 2-19 0,-4-1 17 0,4 0 5 15,-4 1-13-15,4-2 4 0,-2 0 9 16,-2 2-4-16,4-2 4 0,-4 2-1 0,-4-2-4 16,0 0 0-16,0 0 15 0,9 0-6 0,-9 0-10 15,11 0-9-15,-11 0 9 0,8 0-3 16,-8 0 2-16,10 0-17 0,-10 0 8 0,16 15 20 16,-12-14-9-16,2 1-19 0,-4 1 5 0,2 0 8 15,0 1-3-15,2-2 5 0,-3 4-1 16,2-2-3-16,-1 0-11 0,-1 1 23 0,-2-2-14 15,3 4 12-15,-3 1 3 0,2-5-3 16,-3 4 16-16,0-2 2 0,0-5 4 0,0 0 13 16,0 9 4-16,0-9 2 0,0 12-8 0,0-4 8 15,-12 6-3-15,7-8 0 0,-2-1-7 16,3 0 15-16,-3-1-15 0,2 0-4 0,-5-1 0 16,6 0-8-16,-5-1-8 0,2 1 7 0,-3-1-22 15,4 0-17-15,-3-1-8 0,0 2-25 16,5-3-41-16,-6 2 10 0,10-2-119 0,0 0-102 15,-10 0-88-15,10 0 26 0,-8 0 24 16,8 0 15-16,0 0 4 0</inkml:trace>
  <inkml:trace contextRef="#ctx0" brushRef="#br0" timeOffset="16017">4944 227 394 0,'-4'-1'231'0,"3"1"-33"0,-1-2-25 0,1 1 2 0,1-1-30 0,-3 2-4 0,2-3-8 0,1 3-9 0,0-2-21 16,-1 2 10-16,2 0-17 0,-5-1-3 15,4 1-20-15,0-3 0 0,3 2-19 0,-1 1 14 16,2-2-16-16,2 2 2 0,-1 0-13 16,-1-1 5-16,6 1-8 0,-2 0-10 0,1 0-2 15,2 0 7-15,-3 0-12 0,0 0-4 0,6-2-13 16,-5 2 15-16,18 0-4 0,-12-1-4 16,0 1-2-16,-3 0 4 0,1-2-2 0,-7 2-1 15,1-1-9-15,-2 1 8 0,1-2 0 16,-1 2-2-16,-1 0-2 0,2-2 0 0,-2 2-3 15,-1 0-1-15,2 0 3 0,-2 0-15 0,-1 0 5 16,2 0 6-16,2-2 12 0,-3 2-3 16,2 0-8-16,-5 0-9 0,0 0 3 0,0 0-2 15,0 0 8-15,0 0-11 0,9 0 12 0,-9 0-27 16,0 0-20-16,0 0-60 0,9 0 10 0,-9 0-112 16,0 0-183-16,8 0 25 0,-8 0 24 15,10 0 1-15,-10 0 58 0,10 0-25 16</inkml:trace>
  <inkml:trace contextRef="#ctx0" brushRef="#br0" timeOffset="16721">5303 132 347 0,'0'-1'253'0,"0"0"-53"16,0-1-30-16,-3 0-16 0,3 2-24 0,0-1-24 0,3 1-2 0,-3-3-18 0,1 2 9 0,2 1-14 16,1-2-2-16,0 2-14 0,1 0-11 0,-2-2-10 15,1 2 7-15,1 0-16 0,2-1 4 16,-1 2-16-16,0-2 19 0,3 1-14 0,0-1-1 16,-9 1 8-16,0 0-7 0,9 0 1 15,1 0-23-15,-10 0-5 0,12 0 25 0,-1 0-13 16,-4 0-2-16,-7 0-13 0,23 16 16 0,-19-12-5 15,1-1-5-15,-2 1 5 0,0 3 6 16,1-1 1-16,-3 3 0 0,-1-4 1 16,0 1-7-16,1 2 9 0,-1-8 5 0,0 0 4 15,0 9 8-15,0-9-22 0,0 11 11 0,0-3-5 16,0-8 0-16,0 7 2 0,0-7-1 0,0 11 5 16,0-11-16-16,0 10 6 0,0-10 9 15,0 0 3-15,0 8 4 0,0-8-1 0,0 0-9 16,0 0 0-16,-1 14-4 0,6-14-7 0,2-2 7 15,0 0-1-15,2 1-3 0,9-5-1 16,-2 0-9-16,5-1-3 0,-1-3 5 0,1 4-1 16,-2-3 1-16,4 2-2 0,-5-3-8 0,1 1 5 15,-1 3-6-15,-6-1 0 0,-3 0 17 0,-1 3-9 16,-1 1 8-16,-2 1-18 0,0-2 12 16,-1 3-5-16,0 0-2 0,1 1-2 0,-2-4 6 15,1 3-6-15,-4-1 0 0,5 0 7 16,-3 2-11-16,-1-1 6 0,3-1-1 0,-4 2-2 15,1-1-9-15,1 1-1 0,0-2-3 0,-2 2-8 16,0 0-28-16,0 0-64 0,-2 0 11 16,0 0-294-16,1 0 28 0,-4 2 24 0,-1-2 16 15,2 0 21-15,1 0 30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13T00:51:48.97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317 329 217 0,'0'0'145'0,"0"0"-24"0,0 0 16 0,0 0-42 0,0 0-10 0,0 0 30 0,0 0-30 0,0 0-14 16,0 0 8-16,0 0 3 0,0 0-26 15,0 0 10-15,0 0-20 0,0 0 7 16,0 0-8-16,0 0-21 0,0 0 24 0,0 0-21 15,0 0 5-15,0 0-8 0,0 0-2 0,0 0-20 16,0 0-3-16,0 0-5 0,0 0 13 16,0 0 8-16,0 0-15 0,0 0 9 15,0 0 11-15,0 0-8 0,0 0-17 0,0 0 18 16,0 0 2-16,0 0-9 0,0 0-15 0,0 0 9 16,0 0 11-16,0-16-30 0,0 16 12 0,0 0 16 15,0 0 6-15,0 0 8 0,0 0-36 0,0 0 17 16,0 0 4-16,0 0-13 0,0 0 11 15,0 0-2-15,0 0 7 0,0 0-1 0,0 0-13 16,0 0-9-16,0 0 25 0,0 0-6 16,0 0 3-16,0 0-25 0,0 0 39 0,0 0-8 15,0 0-11-15,0 0-28 0,0 0 25 16,-29 14-1-16,30-9-29 0,-1 2 40 0,0-3-2 16,0 3-2-16,0 0-16 0,0-7 18 15,0 0 17-15,0 10-21 0,0-3-12 0,0-7 34 16,0 14-25-16,0-5 7 0,0 0-13 0,12 9-9 15,-12-11 2-15,4-1 30 0,-4 1-16 0,2-1 5 16,-1 2 4-16,2-1 10 0,-1-2-24 0,-2 0 20 16,0 1-1-16,3-1 12 0,-3 0-17 15,0 2-14-15,1-3 8 0,-1-1 17 0,2 3-30 16,-2-4-5-16,0 2 24 0,0 0-4 16,0-3-18-16,1 3 4 0,-1-3 17 0,3 2-3 15,-3 0-9-15,0-1-2 0,0 0 5 16,0 0 13-16,0 1-10 0,1-2 1 0,-1 2 3 15,0-1-31-15,0 0 0 0,2 0-134 0,0-1-151 16,0-1 23-16,-1 3 21 0,-1-3-40 16,4 0 10-16</inkml:trace>
  <inkml:trace contextRef="#ctx0" brushRef="#br0" timeOffset="1346">572 319 357 0,'0'0'152'0,"0"0"0"0,0 0-43 0,0 0-3 0,0 0-20 0,0 0 16 0,0 0-5 0,0 0-29 0,0 0 2 0,0 0-32 0,0 0-15 0,0 0 28 16,0 0-1-16,0 0 7 0,0 0-47 0,0 0 26 16,0 0 6-16,0 0-28 0,0 0-20 15,0 0 33-15,0 0-14 0,0 0 0 0,0 0 27 16,0 0-21-16,0 0-28 0,0 0 27 0,-27 23-10 15,24-19-15-15,-2 0-6 0,3 1 17 16,1 0 13-16,-3-2-23 0,4 2 39 0,-3-2-27 16,-1 0 8-16,4 3-13 0,-1-2 10 15,-3 0 0-15,4-1 7 0,-3 1-28 0,3-2-5 16,0 4 2-16,0-3 26 0,0 2-16 16,0-5 21-16,0 0 1 0,0 0-15 0,0 0-11 15,0 0 24-15,18 14-31 0,-12-11 12 16,-3-3 14-16,2 0 8 0,2 4-25 0,-1-2-6 15,3-1 27-15,-2 1-6 0,-2-2-19 16,2 1 18-16,-2 1 6 0,4 2-19 0,-9-4 15 16,0 0 18-16,9 0-23 0,-9 0-22 15,8 0 4-15,-8 0 15 0,11 0 22 0,-11 0-8 16,11 0-32-16,4 11-1 0,-10-9 22 0,2-1-1 16,-4 1-15-16,-1-1 7 0,2 4 6 15,-1-1 10-15,0-1-3 0,-2 0 8 0,0 2 0 16,-1-4 3-16,0 5-20 0,0-3-3 0,-1 2 21 15,-3 0-1-15,4-1-24 0,0-4 25 0,0 0-6 16,0 0 2-16,-12 16-11 0,11-13-3 16,-5 0 29-16,2 0-24 0,1 0-22 0,-2-1 2 15,0 2 30-15,-1-4-8 0,-1 1 1 16,2 1-4-16,2-1 5 0,-6-1-6 0,6 2 4 16,-1-2 8-16,4 0-31 0,0 0-41 0,0 0 5 15,0 0-93-15,0 0-92 0,-8 0-128 16,-2-13 61-16,12 10-21 0,3-2 21 0</inkml:trace>
  <inkml:trace contextRef="#ctx0" brushRef="#br0" timeOffset="1783">600 327 226 0,'-1'0'196'0,"-2"-1"-37"16,2 1-20-16,-1-2-7 0,0 1-17 0,0-2-27 0,2 3-21 0,0-1 9 0,-2 1-9 16,3-2-1-16,0 1-7 0,-1-1-20 15,6 2 3-15,-2-1 1 0,-1-2 7 0,2 2-32 16,2-1 9-16,-2-1 7 0,2 2-15 0,2-1-10 15,-2 1 23-15,12-5-8 0,-3 1 9 16,-2 2-33-16,-1 2 22 0,-2-1-6 0,-1 0 10 16,-1-1-25-16,-3 1 4 0,3 2 7 0,-5-1-2 15,4 1-13-15,-5 0 16 0,4 0-1 16,-2-2-2-16,1 2-28 0,-2-1 7 0,-2 1 29 16,4-2-6-16,-2 2-15 0,-2 0 28 0,1 0-17 15,0 0-6-15,-2 0 14 0,3-1-31 16,-2 1 21-16,0 0-27 0,0 0 12 0,-1 0 23 15,-1 0-11-15,4-3-13 0,-4 3 5 0,1 0 6 16,-1 0 3-16,5 0 7 0,-5 0-33 0,0 0 19 16,0 0-16-16,0 0 0 0,0 0-121 15,0 0-141-15,0 0-45 0,0 0-4 0,0 0 6 16</inkml:trace>
  <inkml:trace contextRef="#ctx0" brushRef="#br0" timeOffset="2222">918 382 392 0,'0'2'200'0,"2"-2"-53"0,-4 2-30 0,5 0-21 0,-3-2 21 0,0 2-14 0,3-2-6 0,-2 1-21 16,0-1 1-16,3 0-15 0,-1 2 4 16,0-2-3-16,-1-2-9 0,3 2-14 0,-3-1 6 15,4 1-4-15,-1-2-5 0,0 2-10 0,1 0 17 16,1-2-14-16,-2 2-5 0,0-2-11 0,-5 2-3 16,0 0 12-16,9 0-8 0,-9 0-18 15,12 0 29-15,-12 0-16 0,12 0 5 0,-12 0-26 16,9 0 32-16,-9 0-9 0,9 0-25 0,-9 0 32 15,9 0 3-15,-9 0-12 0,0 0-23 16,9 0 36-16,-9 0-16 0,11 0-6 0,-11 0-17 16,7 0 5-16,-7 0 10 0,0 0 5 15,12 0 2-15,-12 0-5 0,8 0-1 0,-8 0 8 16,0 0 5-16,0 0-15 0,8 0 8 16,-8 0 0-16,0 0-1 0,0 0-22 0,0 0 4 15,9 0-28-15,-9 0 4 0,0 0-130 0,9 0-154 16,-9 0 1-16,0 0 21 0,0 0 10 0,8 0-33 15</inkml:trace>
  <inkml:trace contextRef="#ctx0" brushRef="#br0" timeOffset="2707">1187 303 325 0,'2'-2'172'0,"-2"1"-11"0,0-1-15 0,0 0-27 0,-2 2-16 0,4 0 1 0,-2-2-20 0,0 2-22 16,2-1 1-16,-2 1 4 0,3-2-9 0,-3 2-1 15,0 0-9-15,0 0-8 0,0-2-23 0,2 2 7 16,-2 0 11-16,0 2-12 0,1 0-24 16,2-1 22-16,-1 1 6 0,0 0-9 0,2 1 0 15,-3 0 6-15,3 0-6 0,-3 0-11 16,4 3 13-16,-3-2 11 0,4 2-7 0,-2 0-5 16,-2-1-2-16,4 1 6 0,5 14-4 0,-3-10-7 15,-3-1 15-15,1 2-20 0,-2-3 32 16,-2-2-20-16,2 3 3 0,2-4-3 0,-3 1-12 15,1 1 3-15,-3-1 14 0,3 1-2 16,-1-3-5-16,-3 2-1 0,4-2-6 0,-3 1 10 16,3 0-1-16,-1-3-17 0,-3 4-5 0,4 0 16 15,-3-3-2-15,-1 1-8 0,4-2-7 0,-2 3 11 16,-1-2-20-16,-1 0 5 0,3 1 9 16,-1 0-20-16,-2 0-50 0,3-2 6 0,-1 0-238 15,-1-1-55-15,2-1 26 0,1 2 16 0,-4-2 6 16</inkml:trace>
  <inkml:trace contextRef="#ctx0" brushRef="#br0" timeOffset="3144">1455 278 602 0,'0'-3'177'0,"0"0"-42"0,0 1-26 0,0 1-8 0,0-2-9 0,-1 2-34 0,1 0 7 0,0-3 3 0,1 4-28 16,-2-1-6-16,2-3 27 0,-1 4-37 16,0-2 22-16,0 0-36 0,0 2-1 0,3-1 30 15,-2 1-8-15,1-1-5 0,-1 2-23 16,3-1 21-16,0 0 5 0,0 1-14 0,0 1 4 15,6 0-5-15,-7 2 4 0,3-3-2 0,1 3-21 16,-2 1 6-16,2-2-9 0,9 8 40 16,-3 2 5-16,-3-2 0 0,3 2-12 0,-1 4 1 15,0-4 4-15,-1-3-18 0,1 3 15 0,-5 2 1 16,1 0-1-16,1 0-4 0,-6-1 1 16,1-2 2-16,0-2-3 0,-1-3 8 0,-2 2-13 15,2-2-16-15,-2 1 12 0,-1-8-21 16,0 7-2-16,0 2 25 0,0 5-26 0,-16 21-6 15,8-17 11-15,-6-2-38 0,0-1 5 16,-1-1-218-16,-2 2 20 0,1-3-150 0,1-2 21 16,-2-1 65-16,-1-2-7 0</inkml:trace>
  <inkml:trace contextRef="#ctx0" brushRef="#br0" timeOffset="4384">317 283 215 0,'0'0'136'0,"0"-17"-20"0,0 17-26 0,0 0-12 0,0 0-9 0,0 0-7 0,0 0 16 0,0 0 8 0,0 0-20 16,0 0 28-16,0 0-38 0,0 0 7 0,0 0-16 15,0 0-4-15,0 0-15 0,0 0-3 16,0 0 8-16,0 0-5 0,0 0 7 0,0 0-8 16,0 0 6-16,0 0 4 0,0 0-28 0,0 0 12 15,0 0-12-15,0 0 0 0,0-16-1 16,0 16 11-16,0 0-2 0,0 0-13 0,0 0 9 15,-35-18-11-15,34 18-20 0,-3 0 3 16,1-1 25-16,-1 1 10 0,-1-2-16 0,2 2 21 16,-1 0-2-16,-2 0-12 0,1 2-38 0,5-2 29 15,0 0-3-15,-8 0 2 0,8 0 13 16,-11 0-1-16,11 0-3 0,-11 0-3 0,11 0-8 16,-19 12-5-1,14-8 10-15,-3-2-11 0,1 0 21 0,2 2-19 0,-13 6-9 0,11 0 29 16,-4-4-21-16,5 0 4 0,-4 3-11 0,-3 4 2 0,2 2 2 15,0-5 1-15,3-1-1 0,-3 6 8 16,4 1 26-16,-5 1-24 0,0-1-6 0,5-2 8 16,0 2 21-16,2-2-21 0,0 0-4 15,3-4-4-15,-2 1 21 0,3-3 0 0,0 2 7 16,1-1-1-16,-3-1 4 0,3-8-15 16,0 0 12-16,0 11 4 0,0-1-5 15,0-2-5-15,0 1-4 0,0 7 8 0,19 11-12 16,-15-16 5-16,7 6-8 0,-3 0 9 0,3-3-26 15,2-1 22-15,3-1-11 0,-2 3-30 16,3-7 4-16,-4 1-219 0,-1-3-84 0,7-2 15 16,-3 1 3-16,-2-1 12 0</inkml:trace>
  <inkml:trace contextRef="#ctx0" brushRef="#br0" timeOffset="49283">399 961 401 0,'0'0'142'0,"0"0"-67"0,0 0-9 0,0 0-8 0,0 0-4 0,0 0 11 0,0 0-9 0,0 0 15 16,0 0-8-16,0 0-8 0,0 0-12 15,0 0-10-15,0-17-4 0,0 17-2 0,0 0 13 16,0 0 14-16,0 0-23 0,0 0 10 16,0 0-25-16,0 0 23 0,0 0-27 0,0 0 15 0,0 0 11 15,0 0 8-15,0 0-26 0,0 0 4 16,10-15 13-16,-7 15-8 0,0 0-3 0,2 0-5 15,1 3 11-15,-1-6-2 0,-2 6-4 16,2-6-6-16,2 3 5 0,-7 0-19 0,0 0 33 16,11 0-16-16,-2 0-3 0,1 0-3 31,-10 0 5-31,12 0-3 0,-3 0-7 0,0 0 1 16,3 0 2-16,-3 0-1 0,9 0-16 0,18-12 11 15,-15 7 15-15,-4 3-15 0,-3-1 8 0,1 3-27 16,-6-4 26-16,2 3-7 0,0-1 2 15,-5 1-21-15,4 1 10 0,-3-2 9 16,1 2-24-16,-1-1 27 0,2-2 9 0,-1 3-15 16,2-1-7-16,-2-1-4 0,3 1 10 15,9-1 0-15,-3 1-8 0,0-1-2 0,-4 1 12 0,-2-1-28 16,0 0 28-16,1 0-7 0,-4 1-1 16,4 1 15-16,10-2 0 0,2-2 4 15,-3 2-37-15,-4-2 24 0,1 3 4 0,-6-1 0 16,0 0-21-16,-1 1 18 0,1-1 3 15,-1 1 17-15,-3-1-32 0,16-2 13 0,-5 3 16 16,3-4-1-16,-4 4-21 0,-5-2 6 0,-1 3-11 16,1 0 11-16,-1-1-2 0,-1-1-1 0,-3 2-8 15,2 0-8-15,1-2 22 0,0 2-23 16,11-2-2-16,-2 0 27 0,-5 0-8 16,-3 2-12-16,0 0-6 0,0 0 20 0,-1 0 2 15,-11 0-4-15,7 0-20 0,4 0 16 0,-3 0-2 16,3 0 14-16,-2 0-4 0,1 0-4 15,-1 0 6-15,2 0-5 0,-1 0 10 16,0 0-25-16,1 0 10 0,7 0-16 0,1 0 18 16,-3 0-7-16,-1 0 10 0,-2 0-4 15,1 0 0-15,-5 0 0 0,2 0 14 0,-3 0 2 16,5 0-14-16,-4 0 0 0,-1 0-15 16,4 0 15-16,-2 0-6 0,-2 0-10 0,3 0 26 15,0 0-13-15,-1 0 3 0,0 0-10 0,1 0 0 16,6 0 12-16,1 0-6 0,-3 0-17 0,1 0 32 15,-4 0-10-15,2 0-8 0,-2 0 6 16,-3 0-4-16,-1 0 8 0,3 0-23 0,0 0 16 16,-3 0 17-16,3 0-9 0,-2 0 3 0,4 0-1 15,2 8-19-15,2-8 2 0,1 0 6 16,-1 0 15-16,-2 0 0 0,-1 0-19 0,-2 0 8 16,0 0-12-16,-4 0 15 0,3 0 4 0,0 0-7 15,1 0-1-15,22 15 14 0,-14-13-9 0,-4-2-2 16,-1 0-4-16,10 3-10 0,-11-1 9 15,-14-2-9-15,17 0 12 0,-4 0 5 0,-1 0 0 16,1 0 1-16,-3 0-11 0,1 0-12 16,0 0 22-16,-1 0 10 0,0 0-4 0,1 0 0 15,7 0-21-15,1 0 1 0,17 11-2 0,-11-10 23 16,-8-1-8-16,-1 2-6 0,-1 0 8 0,0 1-3 16,-5-3 11-16,6 0-16 0,0 0-2 0,-2 0 6 15,-1 0 10-15,2 0-18 0,-3 0-12 16,0 0 10-16,-3 0 9 0,1 0 0 0,8 0 5 15,5 0-5-15,-4 0 4 0,0 0-22 16,-3 0 14-16,-4 0 7 0,9 0-9 0,-4 0 7 16,-1 0-13-16,-1 0 17 0,0 0-7 0,-3 0 7 15,1 0-7-15,-4 0 12 0,2 0-9 16,-2 0-6-16,3 0 0 0,6 0 14 16,1 0-10-16,-1 0-2 0,-5 0 0 0,1 0 0 15,-2 0 8-15,-1 0-14 0,-1 0 0 0,8 0 6 16,0 0 5-16,-1 0 3 0,-3 0-16 0,-1 0 21 15,-2 0-5-15,0 0-10 0,-2 0-5 16,2 0 17-16,-1 0-3 0,-1 0 4 0,1 0-8 16,0 0 10-16,-1 0-3 0,8 0-6 15,1 0 5-15,-1 0 0 0,4 0-3 0,-2 0-7 16,-3 0 5-16,0 0 3 0,-4 0-6 0,0 0 5 16,1 0 3-16,-4 0-10 0,2 0-5 0,-2 0 4 15,1 0 10-15,1 0-1 0,-1 0-9 16,8 0 11-16,6 0-3 0,-6 0 6 15,0 0-14-15,-3 0 9 0,-1 0-20 0,-1 0 25 16,-1 0-7-16,-3 0-1 0,2 0 3 0,0 0 0 16,6 0-1-16,1 0-1 0,1 0 3 15,-3 0-5-15,-2 0-2 0,-2 0-9 0,0 0 9 16,-1 0 6-16,-2 0 6 0,1 0-18 0,-2 0 14 16,1 0 1-16,1 0-5 0,1 0 12 15,6 0-10-15,1 0 4 0,-2 0-8 0,-2 0 3 16,-1 0-2-16,-1 0 1 0,-1 0 0 0,0 0-3 15,1 0-3-15,-4 0-3 0,3 0 15 16,7 0-5-16,2 0-3 0,2 0-5 0,-5 0 13 16,-2 0-12-16,0 0-1 0,0 0 6 0,-3 0 7 15,0 0-21-15,6 0 14 0,2 0-5 16,-4 0 0-16,-1 0-9 0,-3 0 12 0,1 0 1 16,-1 0-4-16,0 0 3 0,-1 0 9 15,-2 0-9-15,9 0 0 0,4 0-2 0,1 0 6 16,-7 0-6-16,0 0-8 0,0 0 10 15,3 0 2-15,-1 0-11 0,1 0 5 0,-3 0 11 16,-3 0-5-16,4 0-1 0,-4 0-1 0,6 0 7 16,-1 0-7-16,1 0-2 0,-2 0 5 0,1 0 0 15,-6 0-13-15,7 0 2 0,4 0 9 16,19 6 8-16,-23-6-14 0,-3 0 8 0,10 1-3 16,-9 1 13-16,1-2-12 0,6 1 7 0,-11-1 2 15,-1 0-13-15,1 0 7 0,-1 0 5 16,1 0 6-16,2 0-13 0,-3 0-3 0,-1 0 12 15,1 0-2-15,5 0-8 0,2 0 14 0,-1 0-10 16,2 0 7-16,-1 0 1 0,1 0-14 16,-3 0 6-16,-1 0 9 0,-3 0-4 0,2 0-11 15,6 0 16-15,0 0-6 0,-1 0 8 16,3 0-6-16,-4 0-2 0,3 0-2 0,-2 0-11 16,2 0 10-16,-2 0-2 0,2 0 4 0,-6 0 9 15,0 0-7-15,2 0-10 0,-4 0 7 16,-2 0-5-16,-1 0 5 0,1 0-7 0,0 0 0 15,0 0 2-15,4 0 1 0,5 0-11 16,-2 0 6-16,1 0-2 0,-5 0 0 0,1 0 11 16,3 0-1-16,5 0-8 0,1 0-4 15,-4 0 3-15,4 0 0 0,-5 0-4 0,4 0 10 16,-3 0 5-16,4 9-4 0,0-9 1 0,-1 0-12 16,-1 0 8-16,0 0-8 0,1 7 4 0,-3-7-6 15,2 0 5-15,0 0 7 0,-4 0-2 16,-3 0-7-16,5 0 0 15,-3 0 14-15,5 10-6 0,-4-10-6 0,18 12-7 0,-21-12 2 0,-3 0 3 16,12 0 7-16,-13 0-5 0,5 0 9 16,0 0-8-16,3 0 0 0,7 0 2 0,-7 0 7 15,5 0-11-15,-1 0-2 0,0 0 15 16,1 0-4-16,-1 0-8 0,-1 0 4 0,4 0-8 16,-5 0 7-16,24-15-3 0,-29 15 4 15,-2-3 4-15,-1 3 6 0,7-4-18 0,-2 3 1 16,-1 1 14-16,-18 0-23 0,12 0 10 0,3 0 0 15,4 0 9-15,1 0-10 0,1 0 2 16,-2 0 10-16,-5 0-15 0,1 0 8 0,-1 0-2 16,-1 0-2-16,5 0 8 0,5 0-2 0,-1 0-2 15,-2 0 8-15,2 0-8 0,-6 0-16 16,9-9 14-16,-6 9 6 0,2 0-11 0,-4 0 4 16,14-9-1-16,-18 8-6 0,14 1-8 15,-7-2 11-15,-2 0 3 0,-6 2 5 0,1-2-8 16,1 2 4-16,6-3-8 0,-2-1 14 0,-2 4 3 15,-4-1-12-15,0 0 4 0,-8 1 6 16,6-4-8-16,-10 4 6 0,0 0-8 0,0 0-4 16,11 0 7-16,-11 0 6 0,0 0 3 0,8 0-5 15,-8 0-1-15,0 0 0 0,9 0 6 16,-9 0-12-16,0 0 4 0,0 0-2 0,0 0 11 16,8 0-6-16,-8 0-1 0,0 0-2 15,8 0 6-15,-8 0-16 0,0 0 12 0,0 0-4 16,0 0 8-16,0 0-11 0,0 0 3 0,0 0-1 15,10 0-1-15,1-9-14 0,-11 9-5 0,0 0-6 16,-3 0-31-16,-1 1-59 0,-1-1 11 16,-5 0-311-16,-1 2 32 0,-14-4 25 15,8 2 24-15,-7 0 30 0,-6 0 18 0,-2 0 15 16</inkml:trace>
  <inkml:trace contextRef="#ctx0" brushRef="#br0" timeOffset="50752">2350 1210 261 0,'0'0'133'0,"0"0"-18"0,0 0 1 0,0 0-15 0,0 0-13 0,0 0-5 0,0 0 25 0,0 0-50 0,0 0 19 0,0 0-6 0,0-17-8 0,0 17 0 0,0 0-12 15,0 0 32-15,0 0-1 0,0 0-11 0,0 0 6 16,0 0-4-16,0 0-2 0,0 0-20 16,0 0 17-16,0 0-14 0,0 0 2 0,0 0-9 15,0 0-5-15,0 0-17 0,0 0 5 16,0 0-2-16,0 0 11 0,0 0-5 0,0 0-10 16,0 0 0-16,0 0 7 0,0 0-16 0,0 0 13 15,0 0-3-15,0 0 1 0,0 0-4 16,0 0 6-16,0 0-1 0,0 0-12 0,0 0 9 15,0 0-1-15,0 0-5 0,0 0-3 0,0 0-5 16,0 0 6-16,0 0-12 0,0 0 5 16,0 0 1-16,0 0-12 0,0 0 18 0,0 0-1 15,0 0-8-15,0 0-7 0,0 0 7 16,17 0 1-16,-17 0-8 0,0 0 4 0,0 0 1 16,31 9 6-16,-27-5-2 0,2 2 10 0,-3 0-3 15,2 1-9-15,-1-1 6 0,10 12 4 0,-9-5 7 16,2-3-5-16,-3 0-1 0,0-2 10 15,0 0-8-15,0 1 3 0,-1-3-2 0,-2 1-1 16,3-1-1-16,0 1 3 0,-2-3 7 16,-1 1-14-16,3 2 0 0,1-1 16 0,-5 0-12 15,3-2-9-15,0 2 9 0,-2 0-3 0,2-3 6 16,0 4-13-16,-2-4 1 0,3 4 5 16,-3-4-6-16,1 2-15 0,-1-1-8 0,-1 2-20 15,0-4-31-15,4 0-40 0,0 1-26 16,-4 1 11-16,0-2-123 0,1-2-143 15,1 1 3-15,-2-1 11 0,0 0 35 0,0 0 23 16,0 0-10-16</inkml:trace>
  <inkml:trace contextRef="#ctx0" brushRef="#br0" timeOffset="51424">2968 1085 343 0,'-1'0'141'0,"-2"0"-23"0,0 2 7 0,1-1-35 0,-3 1-14 0,1 0 8 0,3 1-9 0,-3-2-10 0,-1 3 0 16,2 0-19-16,-1-1-14 0,2 0-2 15,-4 0-4-15,3-1 4 0,2 2 30 0,-3 0-28 16,0-1 6-16,1 0 6 0,0 3-6 15,0-2-4-15,2-4-21 0,-2 6 8 0,3-3-10 16,0 0 0-16,-2 0-1 0,2 1-3 0,0-1-12 16,0-3 39-16,0 0-9 0,0 0-19 0,0 0 12 15,0 0 15-15,0 0-13 0,0 11 2 16,0-11 5-16,0 8-35 0,16 3 26 0,-11-9 5 16,-2 1-1-16,2 1-31 0,1-2 20 15,-2 1-26-15,1 0 10 0,-1-1 15 0,2 1-18 16,-1 0 25-16,-1-1-27 0,-1 1 37 15,2-1-43-15,1 1 19 0,-2 0 8 0,3-1-11 16,-2 3 7-16,-2-1-27 0,2-3 13 16,1 4 14 15,-1-2-18-31,0 2 26 0,1 0 3 0,-4 0 7 16,3 0-6-16,-3 0 28 0,2 1 6 0,0-1-3 0,-2 1-11 0,-2 1 14 0,1 0 1 0,-1-7-1 0,0 0-6 0,0 0 0 15,0 8-12-15,0-8 4 0,-13 20 1 0,6-16-12 16,1 1 5-16,0 0-10 0,0-1 8 15,1-3-8-15,-2 2-4 0,-2-1 7 0,2-1-8 16,0-1 0-16,0 3-6 0,-2-3-4 0,2 1-30 16,-1-1-5-16,8 0-38 0,0 0-19 15,-12 0 7-15,12 0-98 0,-12 0-55 0,-5-13-134 16,16 8 6-16,-3 0 27 0,4-1 37 16,-1 1-32-16</inkml:trace>
  <inkml:trace contextRef="#ctx0" brushRef="#br0" timeOffset="51783">2900 1123 329 0,'-2'-2'236'0,"-1"0"-30"0,3 2-25 0,-3-1-11 0,2-1-24 0,1 1-14 0,0 1-2 16,4-2-4-16,-1-1-26 0,3 2 5 16,3-1 3-16,-1 0-14 0,2 1-18 0,11-3 1 15,2-1-14-15,1 2-7 0,-2-2-8 0,2 0 12 16,-4 4-16-16,2-5-8 0,-3 3-1 16,-5 0 2-16,7-2-7 0,-3 3 1 0,-6-1-7 15,-4 2-2-15,3-1 0 0,-6 2-9 0,2-2-5 16,-4 2 11-16,2-1 0 0,-1-1-4 15,2 0-4-15,-1 2-12 0,-4 0 13 0,5 0-15 16,-1 0-8-16,1 0-42 0,-2 0-37 16,-4 0 7-16,0 0-175 0,0 0-103 0,11 0-3 15,-11 0 15-15,10 0 13 0,-10 0 37 0,8 0 3 16</inkml:trace>
  <inkml:trace contextRef="#ctx0" brushRef="#br0" timeOffset="52222">3492 1090 298 0,'1'2'180'0,"2"-2"0"0,-2 0-32 0,0 2-14 0,2-2 14 0,-2 2-27 0,1-2-21 0,2 2 4 0,-1 0-19 0,-1 2-1 0,0-3-13 0,3 3-5 0,-4-1 14 0,5 0-31 0,-5 3 5 0,3-1 7 16,2 2 5-16,-4-1 2 0,9 10-16 16,-4-4 15-16,-3-2 2 0,3 0-19 0,1 7 0 15,-4-3 7-15,-1-5 7 0,1 5-18 16,1-5-9-16,-2 0 15 0,0-2-11 0,-2 1 0 15,4-2 9-15,-5 2 3 0,4 1-15 16,-2-3-11-16,0 2-5 0,1 1 13 0,-3-3-10 16,12 10-1-16,-9-1-6 0,1-5 6 15,-4-2-11-15,3-2 11 0,-1 0-7 0,-2 0-8 16,3-2-10-16,0-1-8 0,-2 0-33 0,-1 0-24 16,0 0-53-16,2 1 11 0,-2-2-102 15,0-2-131-15,0 1-43 0,0-1 18 0,0 0 58 16,0 0 0-16,0 0 11 0</inkml:trace>
  <inkml:trace contextRef="#ctx0" brushRef="#br0" timeOffset="52550">3454 1260 609 0,'-3'-1'180'0,"3"1"-13"0,-1 0-36 0,1 0 0 0,1 0-8 0,-1-3-16 0,3 3-14 0,-1 0 2 16,1 0 2-16,-1 0-10 0,3 0-6 0,-2 0-4 16,2 0-9-16,2 0-7 0,2 0 1 0,-2 0-6 15,1 0-21-15,2 0 0 0,-10 0 5 16,10 0-18-16,7 0 1 0,3 0 2 0,0 0 6 15,3 0-12-15,15-9-9 0,-22 8 3 16,-3 1 7-16,-3-2-7 0,0 2 8 0,-1-1-24 16,-3 1 8-16,2-2-23 0,-1 1-59 15,-7 1 6-15,0 0-106 0,10 0-118 0,1 0 21 16,-11 0 20-16,11 0-72 0,-4 0 47 16,12-14 7-16</inkml:trace>
  <inkml:trace contextRef="#ctx0" brushRef="#br0" timeOffset="52987">3976 1123 400 0,'0'0'171'0,"0"0"-38"0,0 0 15 0,0-2-30 0,1 2-3 0,-1 0-23 0,0 2-7 15,3-2-20-15,0 0 22 0,-2 2 9 0,0-1-26 16,-2 2 15-16,1-1-20 0,6 2 0 16,-5 0 12-16,0-2-12 0,3 3-1 0,-2-2 8 15,0 2 6-15,0 0-11 0,0 2-2 16,1-1-18-16,0 1 2 0,1-1 11 0,-4 0-9 15,4 3 15-15,4 11-14 0,-3-6 7 16,-2-4-11-16,0 0-3 0,-2 0 9 0,1 0 1 16,2-2-10-16,-4 0-9 0,2-1 1 0,1-1-11 15,-2 2 8-15,-1-1-14 0,2-3 6 16,0 4 10-16,-2-2-11 0,2 0-6 16,1 1 7-16,-3-2-20 0,0 2-5 0,4-4-15 0,-4 1-25 15,0 0-38-15,0-1-24 0,0 2-43 16,1-4 13-16,2 2-116 0,-2-2-154 15,-1-1 12-15,0 0 47 0,0 0 41 0,0 0-11 16,8 0-2-16</inkml:trace>
  <inkml:trace contextRef="#ctx0" brushRef="#br0" timeOffset="53519">4331 1133 376 0,'0'0'180'0,"1"-2"-6"0,-1 4-17 0,-1-2-23 0,1 2-3 0,0-1-23 0,0 2-8 0,-5 0 7 0,5 3-8 15,-4-2-10-15,4 3 14 0,-1-2-20 0,0 1-5 16,-3 1 5-16,2-1-13 0,1 2-7 15,-2 0-10-15,2-1 4 0,0 2-1 0,-2-1-2 16,0 0-9-16,3 1 0 0,-1 0-15 0,1-2-5 16,-3 1 6-16,3-2-2 15,0 3-15-15,0-9 14 0,0 0-12 0,0 9 13 0,0 0-13 16,0-9 6-16,0 10-17 0,0-3 8 0,16 9-3 16,-13-13-9-16,2 1 6 0,-1 1 7 15,3-1-2-15,-1-1 1 0,-1 0 2 0,2-1 4 16,-2-1-13-16,2-1 1 0,-2 2-6 15,-5-2-7-15,0 0 18 0,11 0-5 0,-11 0-3 16,12 0-6-16,-12 0 16 0,22-15 3 0,-17 12-10 16,1-3 13-16,9-7-2 0,-3 0 2 15,-8 1-11-15,1 2 11 0,-1-1-5 0,-4 1 15 16,3 0-3-16,-3 0-1 0,0 10-6 16,0 0 7-16,0-10 3 0,0 2-17 0,0 8 6 15,0-10-1-15,-13-6 1 0,7 9-16 0,5 3 1 16,-5-2-9-16,4 2-8 0,-4 0 0 0,-2 1-34 15,1 0-23-15,2 0-31 0,-3 1-30 16,1-1 13-16,2 3-99 0,-3-3-51 0,0 0-107 16,1 2 24-16,1-1 25 0,1 2 18 15,2-1 9-15</inkml:trace>
  <inkml:trace contextRef="#ctx0" brushRef="#br0" timeOffset="54364">4749 1256 523 0,'0'0'209'0,"0"0"-1"0,0 0-39 0,0 0-2 0,0 0-32 0,0 0 12 0,0 0-11 0,0 0-11 0,0 0-11 16,0 0-1-16,0 0-11 0,0 0-10 0,0 0-2 15,0 0-2-15,0 0-3 0,0 0-23 0,0 0-12 16,0 0 11-16,35 3-15 0,-28-6-6 16,2 3 4-16,-1 0-13 0,2 0-7 0,-10 0 6 15,8 0 5-15,0 0-11 0,3 0 4 16,-5 0-12-16,5 0 3 0,-4 0-10 0,-7 0 11 15,11 0-13-15,-3 0 10 0,-8 0 14 0,11 0 5 16,-11 0-15-16,9 0 4 0,-9 0-2 0,8 0-12 16,-8 0 11-16,22-9-6 0,-19 8-3 0,1 1 8 15,-3 0-7-15,3 0-10 0,-1 0 15 16,1 0-20-16,-4 0 14 0,0 0 3 16,0 0-14-16,0 0 1 0,0 0-9 0,0 0-12 15,0 0-21-15,0 0-46 0,0 0 6 0,12-3-216 16,-16 1-122-16,3 1 14 0,-5 1 33 0,6-3 26 15,-2 0 21-15,-1 3 40 0,2-3-7 16</inkml:trace>
  <inkml:trace contextRef="#ctx0" brushRef="#br0" timeOffset="55537">5214 1180 449 0,'0'0'230'0,"0"0"-9"0,0 0-28 0,0 0-23 0,0 0-6 0,0 0-9 0,0 0-10 16,0 0-21-16,0 0-6 0,0 0-22 16,0 0 6-16,0 0-18 0,0 0-16 0,0 0 3 15,0 0-13-15,0 0 7 0,0 0-21 0,0 0 7 16,0 0-18-16,0 0 4 0,4-13-6 16,4 13-11-16,-1-1 2 0,1 1 8 0,-3-2-9 15,2 2 4-15,3 0-10 0,-10 0 3 16,0 0-14-16,12 0 13 0,-3 0-11 0,2 0 3 15,0 0 6-15,-4 0-6 0,4 0 1 0,-3 0-5 16,9 0-4-16,1 0 9 0,12 15-8 16,-19-14-9-16,-1 4 14 0,-2-1-8 0,-2-2 5 15,1 2-1-15,-2 0-3 0,0-1 6 0,-2 3-9 16,8 9 12-16,-10-7-7 0,5 1 9 0,-4-2-7 16,1 0-4-16,-3-7 3 0,0 0 6 15,0 10 3-15,0-2 5 0,-13 6 15 0,0 3-10 16,3-7 6-16,-1-2-11 0,3-1 11 0,-2-2 2 15,5-1-13-15,1 1 0 0,-2-1 4 0,1-1-17 16,1 0-2-16,1-1 13 0,-1-1-6 16,3 2 2-16,-3 0-9 0,2-2 1 0,-3 1 20 15,5-1-1-15,-5 1-14 0,5-1 11 16,-2 2-19-16,1 0 2 0,-2 0 9 0,2-3-2 16,1 0 4-16,0 0-3 0,0 0 3 15,16 0-6-15,-9 0 6 0,4-2 3 0,9-1 3 16,-8 3-7-16,30-7-7 0,-18 3-12 0,1 4 0 15,-1-6 12-15,6 2-11 0,-2-3-5 16,1 0 1-16,-4 1 24 0,0 5-13 0,-8-3-7 16,-3 2 12-16,2 0-5 0,-8 1 12 0,3 0-21 15,-4-3 4-15,2 2 6 0,-2 1 5 16,-2-1-14-16,2 1 4 0,-1-1 6 16,0 1-9-16,-3-1 18 0,2 0 5 0,-5 2-27 15,0 0 8-15,0 0-2 0,10 0 5 0,-10 0 6 16,0 0-3-16,8 0-8 0,-8 0 15 15,0 0-17-15,0 0-8 0,10 0-3 0,-10 0-6 16,0 0-43-16,0 0-48 0,0 0 12 16,0 0-216-16,0 0 24 0,13-11 24 0,-12 11-117 15,-2-2 12-15,1-2 50 0,0 3 41 0,0-2 14 16</inkml:trace>
  <inkml:trace contextRef="#ctx0" brushRef="#br0" timeOffset="58119">8016 1023 486 0,'0'0'183'0,"0"0"-12"0,0 0-38 0,0 0 0 0,0 0-9 0,0 0-2 0,0 0-13 0,0 0-8 16,0 0-9-16,0 0-20 0,0 0 16 16,0 0-22-16,0 0-6 0,0 0-2 0,0 0 0 15,0 0-9-15,0 0-6 0,0 0-5 0,0 0-13 16,0 0 7-16,0 0 10 0,0 0-16 0,6-12-11 15,-1 15 5-15,-2 0 12 0,1 1-16 16,1-1 5-16,2 1 3 0,5 9-22 0,-4-3 2 16,-1-2-1-16,2-1 13 0,5 8-10 15,2-2 4-15,-8 2 12 0,4-1 7 0,3-1-8 16,-2 2-2-16,0-2 3 0,1 0 3 16,-5-1-2-16,-3-2 5 0,8 6-6 0,-4-5 9 15,-3-3-4-15,-5 2-9 0,2-1 6 0,9 4 0 16,-4-3-5-16,-5-3-6 0,2 2 1 15,-1-3 14-15,2 1-9 0,-3-2 6 0,-2 1-17 16,1-2 12-16,4 0-14 0,-6 2 10 16,3-3-6-16,2 3 10 0,-4-3-6 0,3 2-11 15,-3-1-1-15,1-1 7 0,2 0 4 0,-1 1 0 16,-1-1-11-16,0-2 9 0,1 2-11 0,-4 0-1 16,1 0 0-16,1 0 0 0,0-2 9 15,-2-1 24-15,0 2 4 0,6-1 13 0,-5 3 44 16,0-4-16-16,-1 0-22 0,0 0 0 15,0 0 0-15,0 0-5 0,17-13-3 0,-12 8-7 16,7-10-3-16,-4 0 20 0,-1 4-27 16,-1-1 24-16,-1 3-31 0,6-6 9 0,-9-1 9 15,3 4-25-15,0 0 11 0,-2 2 10 0,-1-1-39 16,5-8 21-16,-4 2-11 0,0 3 8 16,-3 2 6-16,2 0 1 0,1 2-10 0,-2 0 3 15,-1 0-15-15,0 0 8 0,6-11 11 0,-5 1-4 16,6 0-19-16,-7 3 15 0,7-3-14 15,-7 4 14-15,0-1 11 0,0 2-15 0,5-4 11 16,-5 9-30-16,0-4 25 0,0 0-11 16,0-5 8-16,0 2-19 0,0 0-8 0,0 1 14 15,0 3 16-15,0 0-14 0,0-6-9 0,0 2 9 16,0 0-4-16,0 3-2 0,-12-3-11 0,12-1 9 16,-15-14-3-16,12 19 4 0,1 1-2 15,2 12 2-15,0-11-2 0,0 1-15 0,0-6-6 16,0-3 0-16,0 1 15 0,0 3 10 0,-17-21-14 31,17 22 7-31,-1 0 11 0,1 3-21 0,-7 2 13 0,7-1-7 0,-3 0 4 0,3 2-12 16,0 8 25-16,0-10-19 0,0 1 5 15,0-1 19-15,0 3-4 0,0-2-22 0,0-7 16 16,0 0-8-16,0-1-14 0,0 4 7 0,0-3 4 16,0-1-5-16,0 4 3 0,0 0-7 0,0 3 17 15,0 1-1-15,0-1 17 0,0 10-26 16,0-11-4-16,0 2 6 0,0 9 10 0,0-10-7 15,0 10-1-15,0-11-3 0,0 11 6 16,0-12 2-16,0 12 0 0,0-10 10 0,0 10 0 16,0-10 4-16,0 10 1 0,0-7-20 15,0 7 7-15,0 0 10 0,0-9-15 0,0 9 15 16,0 0-11-16,0-9-6 0,0 9 23 16,0 0-17-16,0 0 2 0,0-9 17 0,0 9-19 15,0 0 0-15,0 0-9 0,0 0 30 0,0-8-9 16,0 8-16-16,0 0 6 0,0 0-6 0,0 0 11 15,-8-12-9-15,8 11 21 0,2 1-13 0,0-1 8 16,0-1-20-16,3 0 4 0,1 1-2 16,-4-1 17-16,4 0-10 0,-1 0-7 15,1 0 18-15,0 2 7 0,0-2-22 0,2 2-7 16,1-2 23-16,14-1-20 0,-2-2 11 16,-4 0-2-16,1 5-9 0,-3-2 18 0,0 2-3 0,9-1-14 15,0-1 13-15,-3 2-14 0,7-1 20 16,-4-2-7-16,10 3-12 0,-7-3 1 0,2 3 10 15,3-1-8-15,-16 1 10 0,9 0-15 16,4 0 8-16,5 0 6 0,0 0-16 0,7 0 7 16,-1 0 1-16,-1 0-3 0,2 0 1 0,1 0 3 15,-4 0-1-15,3 0 0 0,-1 0 11 16,-2 0-10-16,3 0-11 0,-1 0 23 0,-2 0-12 16,0 0 0-16,3 0 2 0,-5 0 1 0,1 0 7 15,-1 0-2-15,1 0-11 0,1 0-4 16,-2 0 6-16,-2 0 8 0,0 0-9 0,33-9-3 15,-31 8-4-15,0-2 14 0,-1 1 3 16,2-2-13-16,2 3 7 0,-1-1-4 0,-2-1 0 16,2-1-4-16,2 0-2 0,-4 1 18 15,-1-2-13-15,0 2 12 0,-2-3-10 0,-2 4 4 16,-7 0-2-16,6 0-2 0,-5-1 0 16,-1 1-9-16,-1-2 4 0,-1 2 3 0,-4 0 1 15,-4-2 3-15,-2 3-4 0,0-1 11 0,-2 1-2 16,-2 1 2-16,1-2-10 0,-3 1 6 15,1 1 4-15,-5-2-5 0,5-1-1 0,-3 3 1 16,-3 0 1-16,5-2-2 0,1 2-1 16,-3 0 2-16,-3 0 11 0,4-2 4 15,-3 2-17-15,3-1 9 0,-2 1 0 0,0 0-9 16,-3 0-2-16,0 0 11 0,0 0-16 0,0 0-1 16,0 0 2-16,0 0 0 0,0 0-9 15,0 0-18-15,0 0 17 0,12-2-63 0,-15 4 8 16,0-2-350-16,-5 0 20 0,-1 0 15 0,-3 1 78 15,-15 3-29-15,12-4 26 0,-35 8 51 16</inkml:trace>
  <inkml:trace contextRef="#ctx0" brushRef="#br0" timeOffset="59075">9135 373 224 0,'0'0'215'0,"0"0"-40"0,0 0 0 0,0 0-6 0,0 0-18 0,0 0 0 0,0 0-19 0,0 0-9 0,0 0-12 0,0 0-7 0,0 0-1 0,0 0-23 16,0 0-6-16,0 0-2 0,0 0-6 16,0 0-3-16,0 0-1 0,0 0-17 0,0 0 15 15,0 0-12-15,0 0 3 0,0 0 5 0,0 0-2 16,0 0 0-16,0 0 8 0,0 0-7 16,0 0-6-16,0 0 3 0,0 0-8 0,0 0-11 15,0 0-5-15,0 0 4 0,0 0-7 16,0 0 2-16,0 0 4 0,0 0-3 0,0 0-13 15,0 0-2-15,0 0 8 0,0 0-12 0,0 0-3 16,0 0 2-16,0 0-9 0,0 0 14 0,0 0 0 16,0 0-7-16,0 0 9 0,0 0-5 15,0 0-13-15,0 0 3 0,0 0 3 0,0 0 4 16,0 0-7-16,0 0-2 0,-11 24 10 16,14-17-10-16,-2 0 9 0,-1 0-6 0,4 2 11 15,-2-1 4-15,3 12-14 0,-3-5 5 0,-1-3 16 16,3 0-5-16,-4-2-13 0,7 10 21 15,-7-7-22-15,4-5 4 0,-3 3 0 0,-1-4 6 16,0-2 2-16,0 2 3 0,0-1-16 16,1-1 2-16,-1 0 8 0,0 1-15 0,0-1-24 15,0-1-37-15,0-4-49 0,0 0 12 0,0 7-230 16,0-7-91-16,0 0 16 0,0 9 39 16,0-9 33-16,0 0-1 0,0 0 12 0,0 10-3 15</inkml:trace>
  <inkml:trace contextRef="#ctx0" brushRef="#br0" timeOffset="60079">8979 810 430 0,'-1'0'169'0,"-3"0"-4"0,3 2-45 0,-1 0 9 0,-2-2-14 0,3 1 13 16,1-1-8-16,-4 2-14 0,4-2 7 0,-1 0 11 15,1 0-11-15,-2 0 12 0,-1 0-5 16,3 1-15-16,0-1 5 0,-1 0-10 0,0 0-12 15,3 0-3-15,1 0 1 0,0 2 4 16,2-2-21-16,1 0-8 0,3 0-4 0,-1 0-5 16,4 0 6-16,1 0-14 0,8 0 2 0,4 0-9 15,0 0-7-15,4 0 15 0,26-13-22 16,-24 10 2-16,-5 3 12 0,0-6-17 0,0 5 5 16,-8-1-16-16,0 1 7 0,-6-1-5 0,-1 1-1 15,0-2-6-15,-4 0 25 0,-1 3-23 16,0-1-2-16,-1-1 6 0,-1 2 0 0,2-1 5 15,-2 1-4-15,1-2-7 0,-2 1-3 16,1 1 8-16,0 0-6 0,-3-3-2 0,1 3-5 16,2 0 17-16,-3 0-18 0,-1 0 6 0,0 0-4 15,-1 0-1-15,-3 3 0 0,-3-3 4 0,0 0-4 16,-4 0 18-16,-13 4-14 0,12-4 11 16,-10 0-13-16,-28 7-2 0,37-7 2 0,-10 0 10 15,-2 0-9-15,-5 0-2 0,5 0 16 16,-2 0-6-16,1 0 2 0,0 0-3 0,-24 12-2 15,33-11 4-15,2-1-13 0,4 2 3 0,3-2-4 16,0 0 2-16,1 0 19 0,0 3-13 16,7-3-9-16,0 0 21 0,0 0-18 0,0 0 0 15,-11 0-3-15,11 0 1 0,0 0-2 0,-8 0 8 16,8 0-1-16,0 0-4 0,-11 0 24 0,11 0-3 16,0 0-10-16,-8-3 7 0,11 3-8 15,1 0-16-15,1 0 4 0,2 0 19 0,0 0 1 16,4-2-6-16,13 2-15 0,-10 0-5 15,9 0 4-15,2 0 2 0,9 0 5 0,-1 0-5 16,38-10 1-16,-34 7 25 0,-2-1-7 16,0 3-11-16,-5-2-6 0,1-3 0 0,-8 3 19 15,3 2-27-15,-2-1 8 0,-8 1 1 0,1 1-2 16,-8-2 15-16,1 0-6 0,-4 2 11 16,1-3-4-16,-1 3-23 0,-1-1 10 0,2 1-1 15,-3-2 9-15,3 2 1 0,-6 0-12 16,4 0 17-16,-3 0-11 0,3 0-11 0,-4 0-1 15,2 0 27-15,-1 0-28 0,2 0 7 16,-4 0 2-16,0 0 8 0,0 0 2 0,0 0 2 16,6-2-18-16,-4 2 15 0,-2 0-31 0,0-3-78 15,-2 3-70-15,-2 0 15 0,2 0 15 16,-2 0-314-16,-1-3 32 0,1 3 82 0,0 0 23 16,-1-2 27-16,0 2 13 0,-1 0-9 15</inkml:trace>
  <inkml:trace contextRef="#ctx0" brushRef="#br0" timeOffset="62169">9123 1102 605 0,'0'-17'196'0,"0"17"-9"0,0 0-23 0,0 0-17 0,0 0-6 0,0 0-20 0,0 0 3 0,0 0-4 0,0 0-26 15,0 0-2-15,0 0 3 0,0-16-11 0,0 16-13 16,0 0 8-16,0 0-4 0,0 0-17 16,0 0-7-16,0 0 9 0,0 0-4 0,0 0-6 15,0 0 3-15,0 0-7 0,0 0-12 0,0 0-7 16,0 0 1-16,0 0 8 0,0 0-21 16,-30-25 6-16,30 25-3 0,1 0-2 0,0 0 10 15,-2 0-14-15,0 2 3 0,1 1-12 0,0-1 12 16,0 1-14-16,0 1 19 0,0-2-14 15,0 3-2-15,0 1-2 0,0 0 0 0,0-1 12 16,0 5-10-16,1-2 1 0,0 1 9 0,-1-9-5 16,0 9 2-16,0-1 10 0,0 8-15 0,0 1 11 15,11 14 1-15,-9-19 1 0,0 2 2 16,0-4 5-16,-1-2-11 0,2 2 16 16,-2-1-5-16,1-2-13 0,-1 0-4 0,2 2 12 15,-2-2-17-15,0 0 10 0,2 0-13 0,-2-1 2 16,-1 1 4-16,4-3-4 0,-2 4 12 0,-2 0 3 15,1-5-21-15,-1 3-17 0,1-1-26 16,-1 0-31-16,5-3-24 0,-5 1-38 0,0-2 13 16,4 1-119-16,-3-1-188 0,0-2 42 15,3 1 38-15,-2 0 27 0,3-3 15 0,-5 3 7 16</inkml:trace>
  <inkml:trace contextRef="#ctx0" brushRef="#br0" timeOffset="62827">9490 1102 646 0,'0'-6'211'0,"1"4"-26"16,2-2 0-16,-2 1-21 0,-1 1-12 0,4-1-23 0,-3 0-13 0,1 1-2 0,-2 0-9 0,0-1-23 15,0 2-4-15,-3 1-4 0,0-2-3 0,2 2-5 16,-3 2-10-16,-1-1-5 0,0 1-10 16,1-1-3-16,-2 1-7 0,0 0-1 0,1 0-4 15,-3-1 3-15,4 4 0 0,-3-2-13 16,1 1 8-16,1-2-3 0,2 2-2 0,-1 0-12 15,-1-1-5-15,2 0-3 0,-1 0 21 0,0-1-14 16,3 2 10-16,-2 0-20 0,-1-2 8 0,4 1 2 16,-1 0 1-16,-2 1 2 0,2 0-7 15,1-4 8-15,0 0-3 0,0 0-1 0,0 0-14 16,0 0 19-16,0 0-10 0,13 16-2 0,-8-13 7 16,2-2-12-16,1 1 6 0,-1 1 7 15,-1 0 1-15,2-1-5 0,9 8-14 0,1-7 11 16,-6 0-7-16,-4 1 13 0,3-3-7 0,-2 2-11 15,0-1 12-15,-4-1-7 0,2 2 10 16,-2-2-3-16,3 1 1 0,0 0-9 0,-4 0 12 16,2 0-3-16,1 2 5 0,-2-3 0 15,3 2-2-15,-5 1-2 0,2-1-12 0,2 0 10 16,-2 0 6-16,1 1-9 0,-3-1-8 0,1 2 15 16,0-2-5-16,-2 2 1 0,0-1 1 0,2-1 10 15,-4 3 11-15,0-6-2 0,0 0 1 16,0 0-4-16,0 8 16 0,0-8-7 15,-18 16 2 1,11-12-11-16,2-2-4 0,-3 1 4 0,1 0-5 16,-2-1 7-16,3 3-13 15,-14 0 3-15,4-1-11 0,4 0-12 0,-1-4-23 0,3 2-35 16,10-2-45-16,0 0 10 0,-9 0-109 16,9 0-111-16,-10 0-56 0,10 0 11 0,-9 0 32 15,9 0 31-15,-14-15-14 0</inkml:trace>
  <inkml:trace contextRef="#ctx0" brushRef="#br0" timeOffset="63093">9541 1092 530 0,'0'-2'225'0,"0"0"-28"0,0 1-29 0,-3-1-20 0,3-1-2 0,-1 3-25 0,2-1-1 0,-2 1-10 16,1-2-10-16,0 0 2 0,0 2-31 0,0-2-2 16,1 2 4-16,3 0-11 0,-1 0-15 15,1-1 8-15,2 1-11 0,-1 0-1 0,2-2-17 16,-1 2 5-16,1 0-8 0,3-1 2 16,-2 1-7-16,3-2-22 0,-1 2-39 15,11-7-41-15,-4 5 7 0,0 0-166 0,-5-2-130 16,-4 1 21-16,3 1 30 0,-3-1 14 15,1 0 9-15</inkml:trace>
  <inkml:trace contextRef="#ctx0" brushRef="#br0" timeOffset="63734">10070 635 290 0,'-3'-2'206'0,"2"1"-32"0,2-1-38 0,-1 2-13 0,0-1-16 0,0 1-21 0,0 0 15 0,0 0-28 15,0 0-14-15,0 1-11 0,4 1 21 0,-4-1 11 16,0-1-10-16,2 5-8 0,-2-3 8 0,1 1-6 16,2 1-8-16,-3 0 22 0,3 2-7 0,-3-2 5 15,0 2-13-15,0 3 2 0,0-2-3 16,0 1 4-16,0-8 2 0,0 10-7 0,0-2-16 15,0 1-6-15,0 1-3 0,0 0 11 16,0 8 5-16,0-2-8 0,0 1-3 0,0-2-8 16,0-2 0-16,0-2-9 0,0-1 5 15,0-1-4-15,0-9-7 0,0 11 6 0,0-3 2 16,0 0-9-16,0-8 7 0,0 12-3 0,0-5-12 16,0-7-10-16,0 10-28 0,0-1-43 0,0-9-45 15,0 10 10-15,0-10-162 0,0 7-139 16,0-7 20-16,0 0 24 0,0 0 34 15,0 0-2-15,0 0 1 0</inkml:trace>
  <inkml:trace contextRef="#ctx0" brushRef="#br0" timeOffset="64187">9968 814 259 0,'-5'-4'251'0,"3"3"-61"0,-4-1-16 0,2 2-6 0,3-3-15 0,-2 3-20 0,2-2-21 0,0 1 6 16,-4 1 1-16,4 0-8 0,0-3-4 0,-2 2 0 15,2 2-16-15,1-2 3 0,-2-1 0 0,1 2-11 16,-3 0 1-16,4-1-18 0,-1 1 9 15,1 0-20-15,0 0 16 0,0-2-13 0,1 2-14 16,-1-1 6-16,0 1-11 0,0 0-14 0,0 0 12 16,0 0-12-16,0 0-10 0,31-6 17 15,-26 5-19-15,20-2-1 0,-4 1-2 0,-6 1 13 16,10-5-15-16,2 6 2 0,0-1 3 16,0-1 7-16,-1 1-16 0,-1-1 9 0,-2 0-2 0,-1 1-11 15,-2-4 1-15,-2 5 3 0,-6-2-2 16,-1 2 3-16,-3-1 0 0,-3 1-5 15,2-2 0-15,-1 2-4 0,-2 0 8 0,1-1-6 16,-2 1-3-16,-1 0 13 0,1 0-7 0,1 0 10 16,-4 0-14-16,0 0 3 0,0 0-3 15,0 0-4-15,0 0-50 0,0 0-30 16,0 0-54-16,8 0 12 0,-8 0-147 0,0 0-119 16,0 0 11-16,11 0 14 0,-11 0 28 0,0 0 25 15,8 0 4-15</inkml:trace>
  <inkml:trace contextRef="#ctx0" brushRef="#br0" timeOffset="64563">10611 492 418 0,'-2'-1'174'0,"2"1"-19"0,2 0-15 0,-2 1-4 0,-2-1 6 0,4 2-24 0,-4 2-6 0,4-1-1 0,0 1-4 0,-1 0-22 0,-1 2 1 0,4 0 4 0,-4-1-2 0,3 1-4 16,-3-1-17-16,4 1-3 0,-3 1 4 0,3-1-8 15,-1 3-7-15,-3-2-13 0,3 2 10 16,3 10-8-16,-3-2-3 0,1-4-12 0,-3-1-5 16,2-1 9-16,-1-1-3 0,-1 0 1 15,0-2-29-15,-1 0-16 0,0 0-30 0,0-8-61 16,0 8 8-16,0 1-190 0,0-9-93 0,0 10 28 16,0-3 23-16,0-7 25 0,-13 19 6 0</inkml:trace>
  <inkml:trace contextRef="#ctx0" brushRef="#br0" timeOffset="64938">10546 801 299 0,'-4'0'296'0,"4"0"-48"0,-2 0-24 0,-1 0-31 0,1 1-36 0,1-1 6 0,4 0-22 0,-3-1-11 0,3 1 5 0,-1 0-16 0,2 0-12 0,2 1-11 0,0-1-9 0,1 0-7 0,0-1-6 0,5 1-14 0,-2 1 0 0,-2-1-9 0,-8 0-5 15,11 0 2-15,-1 0-8 0,5 0 3 0,4 0-20 16,-1 0 4-16,-1 0-4 0,-4 0-9 16,1 0 4-16,4 0 6 0,16-14-2 0,-22 11 5 15,0 0-11-15,-2 2-10 0,-5 1 5 0,3-3 2 16,-1 3-3-16,-4 0 5 0,-1-3-14 0,5 3 13 15,-3-1-9-15,-2 1-1 0,3 0-3 16,-1-2-5-16,-4 2 13 0,0 0-13 0,0 0 2 16,0 0 13-16,0 0-12 0,0 0-37 0,0 0-44 15,0 0 8-15,8 0-140 0,-8 0-94 16,7 2-91-16,-7-1 26 0,0 2 25 0,-3 0 34 16,-1 0 4-16,1 1 33 0</inkml:trace>
  <inkml:trace contextRef="#ctx0" brushRef="#br0" timeOffset="65407">10596 1041 446 0,'0'3'268'0,"-1"-1"-57"16,0-2-9-16,-2 2-23 0,3-1-23 0,-3-1-22 0,3 2-11 0,-4-2-20 0,4 2-10 0,-1-2-10 0,1 1-5 16,-2 1-8-16,2 0-18 0,0-1 7 0,0 2-1 15,0-1-17-15,2 0 15 0,-4 3-24 0,4-2 12 16,-2 0-2-16,1 1-5 0,-1 2 0 15,0-1-7-15,0 1-14 0,0 1 19 0,0-7-9 16,0 0-2-16,0 10 14 0,0 1-1 0,0-2 6 16,0-2 1-16,0 3-1 0,0-1-14 15,12 21 12-15,-12-15-3 0,4-1-10 0,-2-7-5 16,-2 6 7-16,0-4 4 0,1-2-21 16,2 1 0-16,-3-2 2 0,0 0 15 0,0 0-13 15,1-2-5-15,-1-4 1 0,0 0-4 16,0 9-2-16,0-9-4 0,0 8 15 0,0-8-15 15,0 8 0-15,0-8-2 0,0 9-20 0,0-9-36 16,0 0-44-16,0 8-40 0,0-8 13 16,0 0-144-16,0 0-103 0,0 8 27 0,2 0 22 15,-2-10-36-15,0 2 31 0,2-1 10 0</inkml:trace>
  <inkml:trace contextRef="#ctx0" brushRef="#br0" timeOffset="66220">10918 1064 534 0,'0'-2'205'0,"0"2"-32"0,-2 0-21 0,4-2-18 0,-2 2-5 0,0-1-8 0,0 1-28 0,0-1-13 0,0 1 7 0,2 0-4 0,-4 0-24 16,2 0-9-16,0 1 9 0,0-1-16 0,-2 1 9 15,0 3 7-15,2-2 4 0,-2 4-4 16,-1-3-7-16,0 4 9 0,0-4-4 0,-1 4-1 16,0-3 0-16,3 4-4 0,-2-2-7 0,1 0-8 15,-2 3-1-15,1-3 0 0,0 2 1 0,0-1-9 16,1 1 7-16,-6 10 5 0,4-3-16 15,1-3 9-15,-3-3-20 0,6-1 8 16,-1 2-9-16,1-2 0 0,0-8 11 0,0 0-6 16,0 10 7-16,0-1-17 0,15 5 1 15,-11-9 6-15,10 6 9 0,-5 1-11 0,0-7-4 16,2 2 3-16,-4-1 0 0,0-3-11 0,1-1 2 16,-1 1 4-16,-2-2 4 0,2 1 10 15,0-2-9-15,-2 2 6 0,-5-2-6 0,0 0 2 16,11 0 10-16,-2 0-4 0,-9 0-13 15,22-15 7-15,-15 11 2 0,-2-3 17 0,7-5-19 16,-3 4 10-16,1-2-5 0,-4 2 8 0,-1 2-7 16,-2-1-3-16,0 2 5 0,-1-2-16 15,-2 1-1-15,0-2 5 0,0 8 1 0,0 0-2 16,-13-27-6-16,1 14-5 0,-5 0 15 0,0 4-6 16,-4 0-25-16,-2 3-26 0,-2-1-54 15,-2-1-59-15,0 2 13 0,2 0-291 0,-5 2 19 16,1-1 28-16,0 0 37 0,2 4 27 0,2-1 44 15,-1-2-13-15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13T00:52:58.93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82 299 0,'0'0'52'0,"0"0"1"0,0 0-6 0,0 0 1 0,0 0-14 0,0 0 3 0,0 0 6 0,0 0 5 16,0 0-24-16,0 0 7 0,0 0 9 0,0 0-20 16,0 0 47 15,0 0-19-31,0 0-42 0,0 0 40 0,0 0-22 0,0 0-3 0,0 0-7 0,0 0-1 0,0 0-2 0,0 0-1 0,24 15 2 15,-20-14 25-15,-4-1-18 0,0 0-8 16,0 0-1-16,2 0 0 0,-2 1 9 0,1-1-4 16,-1 0 4-16,0 0-21 0,1 0 1 15,-1 0-2-15,0 0 3 0,3 0 52 0,-3 0-4 16,1 0-6-16,-1 0-15 0,0 0 27 0,4 0-28 16,-2 0 12-16,-2 0-23 0,1 0 13 15,3 0-32-15,-2 0 39 0,-1 0-9 0,3 0 10 16,-4 0-31-16,4 0 14 0,-3 0 1 0,1-1-6 15,-1 2-29-15,2-1 32 0,-2-1 0 0,-1 1-32 16,0 0 45-16,0 0-9 0,0 0-3 16,0 0-18-16,0 0 20 0,8 0 5 15,-8 0-21-15,0 0 28 0,11 0-15 0,-11 0 15 0,0 0-19 16,10 0-10-16,-10 0 10 0,8 0 3 16,-8 0-12-16,9 0 24 0,-9 0-16 15,8 0-17-15,-8 0-5 0,8 0 21 0,-8 0 2 16,11 0-19-16,-11 0 31 0,11 0-12 15,0 0 2-15,-11 0-19 0,9 0 12 0,9-11 0 16,-11 11 9-16,-2-2-18 0,1 2 9 16,0 0 10-16,2 0-7 0,-1 0 16 0,1-1-37 15,-2 1 20-15,2 0-20 0,0 0 24 0,0 0 12 16,-1 0-23-16,-7 0 6 0,0 0-2 16,11 0 0-16,1 0 6 0,-1 0-24 0,-1 0 20 15,-1 0 2-15,3 0-2 0,-1 0 10 16,-2 0-4-16,2 0 9 0,0 0-7 0,0 0-1 15,7 0-1-15,1 0 5 0,-2 0 6 0,-4 0-1 16,1 0-24-16,-2 0 8 0,-1 0 1 0,1 0 3 16,-1 0 13-16,-3 0-11 0,9 0 3 15,1 0-6-15,-3 0 9 0,0 0-18 0,-3 0 4 16,-1 0 8-16,0 0-5 0,-3 0 3 16,1 0-4-16,-1 0 2 0,0 0-2 0,3 0-3 15,-4 0-1-15,4 0-6 0,-2 0 7 16,1 0 1-16,-3 0-10 0,3 0 3 0,-3 0 5 0,3 0-6 15,-2 0 15-15,1 0-2 0,-1 0 1 16,2 0-2-16,-10 0 6 0,13 0-11 0,-2 0 4 16,-3 0-14-16,4 0 17 0,-2 0-6 15,-2 0 6-15,2 0-5 0,-1 0-12 0,0 0 8 16,0 0 9-16,0 0 2 0,-1 0-5 0,-8 0 4 16,11 0 10-16,0 0-2 0,-3-9-7 15,-1 9-2-15,-7 0 11 0,12 0-3 0,-1 0-4 16,-5 0-5-16,-6 0-1 0,14 0-2 0,-3 0 6 15,-11 0-4-15,12 0 1 16,-1 0-1-16,-3 0-13 0,3 0 11 0,-2 0-4 0,-1 0-10 16,-1 0 13-16,4 0 1 0,-4 0-7 0,4 0-6 15,-3 0 2-15,1 0 2 0,-1 0 4 0,4 0-9 16,-2 0 15-16,-2 0-16 0,1 0 7 16,0 0-1-16,-3 0 3 0,5 0-2 15,-4 0 0-15,4 0-7 0,-11 0 7 0,12 0-7 16,-1 0 8-16,-3 0-5 0,3 0 1 15,-3 0 7-15,1 0-10 0,-9 0 3 0,12 0 12 16,1 0-8-16,-5 0-5 0,3 0 12 0,-2 0-15 16,-1 0 10-16,0 0-4 0,-8 0 8 0,15 0-5 15,-7 0 3-15,3 0 0 0,0 0 1 16,-2 0 1-16,1 0-14 0,-2 0 0 0,1 0 8 16,0 0 1-16,0 0 2 0,1 0-3 0,-1 0-6 15,-1 0 0-15,3 0 10 0,-4 0-4 0,4 0-8 16,7 0 4-16,0 0 7 0,-2 0-10 15,-1 0 2-15,-3 0 4 0,1 0-5 0,-1 0 7 16,-3 0-12-16,-1 0 4 0,2 0 7 16,-2 0-1-16,1 0-11 0,1 0 13 0,-1 0 1 15,-1 0 2-15,2 0-1 0,-2 0 0 0,11 0 5 16,-3 0-8-16,-2 0-2 0,2 0 0 0,-4 0 3 16,0 0-11-16,-1 0 15 0,-3 0-9 15,3-8 10-15,-3 8-6 0,2 0-1 0,-2 0 1 16,1 0 10-16,9-11-1 0,-18 11-4 0,9 0-9 15,1 0 2-15,-2 0-5 0,1 0 1 16,2 0 10-16,-3 0 0 0,0 0-9 0,3 0-6 16,0 0 9-16,-3 0-2 0,4 0-7 15,-1 0 6-15,7 0 10 0,-1 0 0 0,2 0-11 16,-2 0 0-16,-4 0 18 0,1 0-20 0,-2 0 21 16,-1 0-10-16,-1 0-3 0,-1 0 2 0,3 0 12 15,5 0-14-15,4 0 10 0,-5 0-11 16,-3 0 10-16,2 0-9 0,-3 0 10 15,-1 0-12-15,-3 0 2 0,3 0-2 0,0 0 1 16,0 0 16-16,-3 0-3 0,0 0-10 0,6 0-1 16,-6 0 15-16,9 0-13 0,-2 0 5 0,3 0 0 15,-2 0 10-15,-2 0-5 0,-2 0-6 16,-1 0 8-16,-1 0-13 0,1 0 10 0,1 0-1 16,-3 0-4-16,0 0-8 0,0 0 14 15,9 0-4-15,1 0 4 0,-3 0-15 0,0 0 4 16,-2 0-6-16,-2 0 8 0,0 0 11 0,1-9-6 15,-3 9-20-15,1 0 26 0,1 0-22 0,-4 0 6 16,1 0 5-16,1 0 1 0,1 0 0 16,0 0-10-16,1 0 1 0,-4 0 16 0,14-11-9 15,-12 11-7-15,0 0-1 0,0-2 2 0,17 2-11 16,-10 0 11-16,5-1-8 0,-10 1 24 16,2-2 2-16,-3 1-21 0,-2 1 18 0,2 0-24 15,-2 0 14-15,4 0-10 0,-5-2 18 16,-8 2 0-16,9 0-16 0,1 0 6 0,-1 0-2 15,2 0 6-15,-3 0-6 0,10 0-9 0,-1 0 7 16,1 0-7 0,-1 0 14-16,-4 0-9 0,1 0-5 0,-1 0 3 0,4 0 22 0,2 0-21 15,-3 0-1-15,-2 0 8 0,-2 0-5 16,-1 0 10-16,-2 0-14 0,-9 0 1 0,10 0 1 16,1 0 8-16,-11 0 10 0,11 0-17 15,-3 0 1-15,-8 0 9 0,10 0-12 0,1 0 0 16,-11 0 3-16,12 0 19 0,-3 0-7 0,0 0-15 15,-1 0 14-15,2 0-1 0,-10 0-1 16,12-8-5-16,-3 8-11 0,2 0 20 0,-1 0-7 16,-4 0 1-16,-6 0-3 0,14 0-9 0,-3 0 10 15,-5 0-4-15,-6 0-3 0,11 0 9 16,-11 0-6-16,10 0 15 0,-10 0-5 0,20-17-2 16,-15 17-16-16,0-1 4 0,-3 1 16 15,4 0-19-15,-4 0 2 0,2-2 1 0,-4 2-1 16,0 0 10-16,0 0-16 0,0 0 11 15,0 0 15-15,0 0-21 0,0 0 0 0,0 0 2 16,9 0 8-16,-9 0-7 0,0 0 1 16,0 0 15-16,0 0-24 0,0 0-2 0,9 0 7 15,-9 0-21-15,8 0-48 0,-8 0-45 0,-1 2 11 16,-6-2-211-16,2 0 25 0,-5-2 24 16,2 2 21-16,-1 0 20 0,-1 0-101 0,1 0 24 15,0 2 20-15,9-2-12 0</inkml:trace>
  <inkml:trace contextRef="#ctx0" brushRef="#br0" timeOffset="940">3232 794 625 0,'0'0'205'0,"0"0"-9"0,0 0-11 0,0 0-16 0,0 0-34 0,0 0 6 0,0 0-27 0,0 0-10 0,0-17-18 0,0 17 1 16,0 0-22-16,0 0 5 0,0 0 2 0,18 0-16 15,-18 0-6-15,0 0-14 0,0 0 8 0,0 0-3 16,27-22-13-16,-24 22 5 0,-1 0-4 16,2 2-2-16,-1-2-1 0,1 1 6 0,2-1-3 15,-1 2 10-15,2-1-9 0,-2 1 11 16,-5-2-3-16,12 7 8 0,-4-4-17 0,11 5 4 15,3-3 0-15,-10 3 0 0,8-1-2 0,-5-3-1 16,4 4 2 0,-5-4-8-16,-5 5 9 0,12-3-9 0,-11-1 12 0,-1 0-25 0,0-4 6 15,-4 2-1-15,2 0 0 0,-4 0 10 0,2 0-10 16,-1-2-8-16,2 1-4 0,-3-1-1 0,1 2 0 16,-2 0 2-16,1-2-5 0,2 2 0 15,-3-1-4-15,-1 2 8 0,3-3-19 16,2 1-11-16,-4 1-17 0,2-1-9 0,-2 0-26 15,-1-1-21-15,2 2-22 0,-3-1 11 0,2-2-134 16,1 0-111-16,-3 1-37 0,0-1 40 16,0 0 17-16,0 0 25 0,0 0 10 0</inkml:trace>
  <inkml:trace contextRef="#ctx0" brushRef="#br0" timeOffset="1362">3604 706 318 0,'0'-2'165'0,"-2"1"-38"0,2-2-14 0,0 3 7 0,0 0-11 0,-2 0 5 0,1 0-27 16,1-3-2-16,0 3-3 0,0 0-18 15,-4 3 11-15,3-3-4 0,-1 1 4 0,-2 2-18 16,0-1 13-16,1 1-4 0,-3 0 10 16,1 1 1-16,-5 8 8 0,2-2-11 0,-9 2 6 15,5-1 3-15,-1 1-9 0,2-4-7 0,-1 3-1 16,1-1-8-16,3-3 1 0,1-1-12 15,0 1 9-15,2 0-14 0,-1-2 2 0,1-1-11 16,1 1-4-16,1 0-2 0,-4 0-4 16,3 0 5-16,3 0-2 0,-6 0-14 0,4-1 18 15,1 2-15-15,-2-1-13 0,1-2-55 0,-2 0-23 16,5 2 6-16,-4-3-166 0,-2 1-166 0,3-2 16 16,-1 1 46-16,3 0 2 0,-4-2 38 0,3 0 7 15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13T00:53:02.26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3 621 0,'0'0'270'0,"0"0"-26"0,0 0-25 0,0 0-25 0,0 0-12 0,0 0-28 0,0 0-6 0,0 0-27 0,0 0-8 15,0 0-13-15,0 0-9 0,0 0-17 0,0 0-17 16,0 0 3-16,30 19-5 0,-21-19-7 0,-5-1 1 15,8 1-14-15,-2 0 9 0,2 0-9 16,7 0-1-16,0 0-17 0,1 0 3 16,22-10-1-16,-23 9 6 0,-5 1-13 0,-2-2-1 15,-3 0 0-15,-1 2 0 0,-2-1 7 0,-1-1-9 16,1 2 9-16,-2 0-16 0,0 0-4 0,0 0 12 16,-2-1-3-16,3 1 6 0,0 0-10 15,-4 0-4-15,3 0-3 0,-1 0 6 16,-2-2-7-16,2 2 5 0,-2 0 2 0,4 0-1 15,-5 0-12-15,0 0-2 0,0 0-6 0,0 0 4 16,0 0-16-16,0 0-34 0,0 0-62 0,6 5 12 16,-6-4-233-16,-4 1-49 0,2-2 27 15,-4 2 22-15,2-2 38 0,-1 3 27 0,2-2-30 16</inkml:trace>
  <inkml:trace contextRef="#ctx0" brushRef="#br0" timeOffset="532">81 205 234 0,'-3'0'283'0,"2"1"-72"0,-3 1-4 0,3-2-33 0,-1 1-14 0,1-1-11 0,1 2-17 0,0-2-9 16,0 0-24-16,-3 0 13 0,3 0-18 0,0 0-4 16,0-2-3-16,-1 2 0 0,-1 2-6 15,4-2-6-15,-4 0-5 0,2 1 6 0,0-1-13 16,0-1-1-16,0 5 2 0,0-3-13 15,0-1-5-15,0-1-2 0,0 2-12 16,2-1 9-16,2 0-15 0,-1 0-7 0,1 0 13 16,1 0 1-16,-1 0-21 0,6-1 12 0,-4 1-5 15,2-4-4-15,6 4-5 0,-6 0-4 0,4 0-6 16,4 0 13-16,-2 0-6 0,2 0-7 16,-2 0 1-16,-2 0 2 0,-1 0 13 0,1 0-14 15,-5 0-4 1,-7 0 16-16,12 0-12 0,-4 0 0 0,-8 0 1 0,11 0 2 0,-11 0-1 15,9 0 8-15,-9 0-14 0,13-8 4 0,-13 8 8 16,0 0-3-16,8 0-9 0,-8 0 2 16,0 0 8-16,8 0-13 0,-8 0-4 0,0 0-1 15,11 0-47-15,-11 0-52 0,0 0 9 16,10-16-273-16,-10 16-34 0,-1-2 27 0,-2 2 22 16,1 0 38-16,0-3 13 0,0-1 26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13T00:53:07.64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272 107 574 0,'0'0'198'0,"0"0"-39"0,0 0-14 0,0 0-22 0,0 0-31 0,0 0 23 0,0 0-18 0,0 0-17 0,0 0-5 0,0 0-9 15,0 0-1-15,0-16 7 0,-30-4-15 16,29 20-24-16,-6-2 13 0,5-2 9 0,-1 4-12 16,-4-3-7-16,2 3-16 0,-2-1 8 15,2-1-10-15,-1 1 8 0,-1-1-6 0,2 1-5 16,-2-2-6-16,2 2 11 0,-2 1-2 0,2 0 5 16,-5-2-3-16,10 2-6 0,0 0-9 15,-9 0 8-15,9 0-13 0,-11 0 8 0,11 0-12 16,-12 0 24-16,2 0-2 0,10 0-13 0,-9 0 4 15,9 0-1-15,-12 0-5 0,12 0-11 16,-10 0 16-16,10 0-8 0,-23 15 12 0,19-11-14 16,-1-1 1-16,-1-2-8 0,1 2 24 0,1 1-11 15,1-1-2-15,-1 0-4 0,3 3 2 16,-3-2-5-16,1 1 6 0,0 0-5 0,2 2 11 16,-1-3-7-16,1 3 1 0,-4-1 1 0,5 1 5 15,-6 0-10-15,6 0 1 0,0-7 3 16,0 0 7-16,0 13-17 0,0-6 19 0,0 3 3 15,0-1 2-15,0-2-6 0,18 20-13 0,-18-13 5 16,3 0-9-16,1-4 1 0,1-3 12 0,-4 2 4 16,3-2-20-16,-1-1 20 0,3 1 3 0,-2 0-18 15,5 9 12-15,-1-6-2 0,-5-1-8 16,4 1 4-16,1-5 14 0,-4 0-7 0,5 1 5 16,3 6-14-16,2-4 15 0,-3-1-11 15,-3-1-9-15,1-1 0 0,0 0 12 0,0-4 2 16,0 5 3-16,1-5-11 0,9 4 6 0,-3-1 2 15,-4-3 8-15,0 1 2 0,-12-2 6 16,13 0 13-16,-7 0-3 0,5 0-5 0,-3 0-5 16,2 0 10-16,-10 0-12 0,9 0 1 15,26-15 8-15,-20 10-8 0,-5 0-4 0,1 1 2 16,-1 2-8-16,-3-3 13 0,0 1-22 0,-2 1 11 16,1-1-8-16,1-1 9 0,-2 1 4 0,-2 1-15 15,-1-3-4-15,4 2 3 0,-3-1-2 16,-2-1 9-16,2 0-6 0,-3 2-6 0,0-3 8 15,1-1 3-15,-1 2-8 0,0 6-2 16,0 0 13-16,0-10-11 0,0 0-9 16,0-3 1-16,-18-15 1 0,8 12 10 0,1 4-2 15,3 0-2-15,-5-2-6 0,-5 1 4 0,3 0 2 16,1 4-10-16,-1 3-3 0,2 1 5 16,-3-6 0-16,-5 2 4 0,7 2 4 0,1 3-13 15,5-1 14-15,-4 1-5 0,3 2-9 0,2-2 2 16,2 4-2-16,-2-3 9 0,-1 1 1 15,2 2 2-15,2-2-7 0,-2 0-2 0,1 2-11 16,0-1-4-16,1 0-3 0,-3-1-13 0,4 2-12 16,-3 0 6-16,1 0-50 0,3 0-14 15,2 2 11-15,-1 0-65 0,2 0-96 0,-2 0-117 16,5 2 25-16,-1-3 19 0,2 3 27 16,-2-2-2-16</inkml:trace>
  <inkml:trace contextRef="#ctx0" brushRef="#br0" timeOffset="268">692 297 455 0,'2'0'305'0,"2"1"-39"0,-2-1-29 0,2 0-40 15,-3 0-26-15,3 2-9 0,-1-2-12 0,1 0-26 0,-3-2-8 0,2 2-17 0,-2 0-21 0,-1 0 1 16,3-1-8-16,0 2-5 0,-2-1-18 16,0-1 1-16,2 1-14 0,-1 0 4 0,-2 0-6 15,0 0-1-15,2 0-7 16,-2 0-12-16,4-2-49 0,-4 2-56 0,0-1 8 0,0-3-261 0,0 2-43 16,2 1 25-16,2 1 24 0,-4-2 9 15,2 1 20-15</inkml:trace>
  <inkml:trace contextRef="#ctx0" brushRef="#br0" timeOffset="956">1004 46 719 0,'0'-5'207'0,"0"4"-30"0,3-3-6 0,-3 3-16 0,4-3-22 0,-4 3-2 0,0-2-25 0,1 1-22 0,-1 1 6 0,0-3-7 0,4 3-16 16,-4-1-13-16,0 0-4 0,0 1-8 0,0-1 1 15,0 0-13-15,0 2-4 0,0-2 9 16,0 0-6-16,0 2-16 0,0 0 10 0,0 0-3 16,4-1-7-16,-4 1 3 0,0-1-14 0,2 1 6 15,-4 1 1-15,0 0-12 0,0 3 10 16,1 0 1-16,-3 1 2 0,4 0-3 47,-5-1-5-47,3 3 5 0,-3-1-1 0,1 2 5 0,-3 11-4 0,2-8-2 0,3 1-1 0,-5-3 0 0,2 1 9 0,0-4 1 0,3 3 6 0,-2-3-9 15,3 0-1-15,-3 2-9 0,1-2 14 0,2 1-1 16,-2 1-2-16,2-4-11 0,1 3 6 16,-4 2 1-16,4-3-5 0,0 1 2 0,0-4 10 15,0-3-9-15,0 0 3 0,0 0 0 16,0 13 0-16,0-13-14 0,16 21 5 0,-11-17 13 15,14 7-2-15,-1-5-13 0,-1 4 9 16,2-5 3-16,-2 0-2 0,-4-1-4 0,-1-3 3 16,2 1-3-16,-5-1 0 0,3-1 7 0,1 2-16 15,-5-2 12-15,3 1-3 0,10 5-8 16,-21-6 0-16,14 0 3 0,-2 0 0 0,-4 0 4 16,1 0 3-16,-9 0-9 0,13 0 11 15,-5 0-9-15,-8 0-12 0,11 0-6 0,-11 0-27 16,10 0-22-16,-10 0 7 0,11 0-100 0,-3 0-100 15,-8 0-102-15,13 0 25 0,0-13-24 16,-9 13 11-16,3-2-5 0</inkml:trace>
  <inkml:trace contextRef="#ctx0" brushRef="#br0" timeOffset="1440">1194 180 314 0,'-3'0'239'0,"2"-3"-64"0,-3 3-2 0,2-1-38 0,0-1 1 0,-2 0 0 0,4 0-33 0,-2 2-6 0,0 0-13 15,2-1-12-15,-2 1-8 0,2 0 0 16,-1-2 7-16,0 2-17 0,-3-1-7 0,4 1-5 15,0-2-6-15,0 2-21 0,-2 2 24 16,2-1-10-16,0 1 7 0,-3-1-30 0,2 3 29 16,1-2-10-16,-4 2-10 0,4-2 14 0,-1 3-11 15,-1-2 1-15,1 3-2 0,1 0 11 16,0 2-7-16,-3-2 0 0,2 2 7 0,1 0 2 16,0 1 5-16,-1 0-9 0,-2-2 15 0,2 3-6 15,1-2 6-15,0 2 3 0,-2 2-2 16,2-2 0-16,-4 13 9 0,-3-2-3 0,7-11-22 15,0 5 12-15,0-3-3 0,0 2 0 16,0-4-12-16,0-1 5 0,0 1-6 16,0-10-12-16,0 11 5 0,0-2-5 0,0-9-2 15,0 9 5-15,0 0-9 0,0-9 15 0,0 8 1 16,0-8-14-16,0 9 12 0,0-9-10 16,0 10-7-16,0-10-13 0,0 9-18 0,0-9-32 0,0 0-39 15,0 9-41-15,0-9 12 16,0 0-137-16,0 9 21 0,0-9 19 0,11 0-149 0,-11 0 19 15,19 6 41-15,-12-9-5 0,2 0-14 16</inkml:trace>
  <inkml:trace contextRef="#ctx0" brushRef="#br0" timeOffset="2691">1662 78 275 0,'2'-3'235'0,"-4"0"-34"0,4 2-30 0,-2-2-27 0,-2 3-24 0,0-4 6 0,1 2 2 0,-3 2-38 0,3-1-14 15,-1-2-11-15,0 1-6 0,0-3-6 16,-1 3 21-16,-1 1-21 0,-1-1-18 16,4-2 10-16,-3 3-26 0,-3 0 10 0,5-1 2 0,-2 0 1 15,-1 1-7 1,-2-1-13-16,0 2 2 0,3-2 10 0,-2 2-3 0,6 0-9 0,0 0 12 16,-13 0-1-16,5 0-12 0,-2 0 2 0,10 0-12 15,-13 0 11-15,7 0-3 0,6 0-7 16,-11 0 1-16,-7 15 3 0,11-13-15 0,3-1 7 15,-4 1-5-15,4 3 10 0,1-2 3 16,-1 0-12-16,2 0 15 0,-2 1-1 0,4-1-8 16,0 0 7-16,0 4 2 0,-2-5-7 15,4 3-9-15,-2-2 25 0,0-3 0 0,0 0-3 16,0 0-25-16,0 0 21 0,0 9-14 0,12 5 3 16,-8-13-7-16,-3 5 18 0,5-3-19 15,-4 0 0-15,4 0 0 0,-1 1 2 0,1-3-8 16,-1 2 24-16,0 1-8 0,1-2-4 0,-1 1 21 15,-1-1-32-15,2 2 12 0,-1-2-2 16,1 1 12-16,0-1-18 0,0 1 8 16,-1-1 2-16,-1 1 1 0,0-2 5 0,2 3 6 15,-2-2-18-15,1-1 4 0,1 2 1 0,-4-1-8 16,4 2 12-16,0-1 0 0,0-2-6 16,-2 1 7-16,-1 2-1 0,2-4 2 0,-1 4-11 0,1-2 8 15,0 1-2-15,-1 1-18 0,1-1 6 16,-2 1 10-16,1 0 1 0,3 0 10 0,-6 2-7 15,3-2-17-15,0 2 14 0,-1-1-10 16,1 1 10-16,-3-1 8 0,0 0 0 0,4 0 4 16,-4 1 4-16,3 1 15 0,-3-2-19 15,-1 1 4-15,0-2 2 0,0 2 5 16,0-6 2-16,0 0-11 0,0 8 14 0,0-8-17 0,0 10 8 16,0-10-11-16,-17 20 17 0,14-17-16 15,-1 2 16-15,-1 0-15 0,-2-4 17 16,1 2-11-16,1-1 0 0,-2 2-9 0,2-3 2 15,-2 0 3-15,-1-1-3 0,-2 0-7 0,4 0 4 16,-2 0 6-16,-1 0-19 0,9 0 11 16,0 0-1-16,-13 0 1 0,5 0-6 0,8 0 12 15,-10 0 0-15,10 0-8 0,-12 0 10 16,-5-14-11-16,11 13 6 0,1-3-4 0,2 1-3 16,-2 0 6-16,3-2-12 0,-2 3 10 0,4-2-3 15,-3 0-1-15,3-1 5 0,2 0-5 16,-1-1-6-16,1 0 7 0,-2 6 1 0,0 0-3 15,12-16 1-15,1 5-2 0,-1-2-1 16,1 3 1-16,-5 0 7 0,-2 5-14 0,4-1 4 16,2-6-14-16,-4 1 16 0,-2 3-8 0,2-1 7 15,-3 2-1-15,1 1-12 0,-1-1-3 16,-1 1 11-16,-1 1 3 0,-1 0-9 0,1-1 11 16,-1 1-3-16,2-1 2 0,-3 2-12 15,2-1 18-15,-1 0-6 0,-2-2 4 0,0 5-9 16,0-3-2-16,0 5 14 0,0 0-12 0,0-9 4 15,0 9-13-15,0-8 23 0,-13-5-11 16,7 6 2-16,1 4-4 0,-11-10 4 0,6 3-4 16,-1 2-1-16,3 3 0 0,-1 0 10 15,3-2 3-15,0 5 5 0,0-2-9 0,0 3 3 16,1-3-14-16,3 0-1 0,-4 3 3 16,2 1-12-16,2-1 4 0,-2-1-13 0,2 0-6 15,-3 2-30-15,5 0 5 0,0 0-74 16,0 0-54-16,0 0-128 0,-4 6 23 0,8-2-74 15,1-2 34-15,-1 1-5 0</inkml:trace>
  <inkml:trace contextRef="#ctx0" brushRef="#br0" timeOffset="4210">1938 75 425 0,'-2'-1'206'0,"1"-1"-11"0,1 1-40 0,-3 1-20 0,2 0-4 0,1-2-24 0,0 2-9 0,0 0-9 0,0-1-14 0,0 1-6 16,0 0-9-16,0-3 0 0,-1 2-6 16,-1 1 6-16,2 0-5 0,2 0-13 0,-4 0-4 15,0-2 3-15,4 2 1 0,-4-1-10 0,2 1-9 16,0 0 8-16,2-2-10 0,-2 2-4 16,3-1 11-16,-3-1-10 0,0 1-1 0,0-2-18 15,1 2 20-15,2 1-17 0,-2-3 11 16,3 1-10-16,-1 1 8 0,1-2-11 0,-2 2 3 15,4 0-1-15,-3 1 4 0,0 0 3 0,4-2-13 16,-3 0-1-16,-3 2 10 0,6 0-4 16,-2 0-18-16,-1 0 8 15,3 0 11-15,-7 0-6 0,0 0 4 0,0 0 15 0,8 0-19 0,-8 0-10 16,11 0 3-16,-11 0 4 0,11 0 3 16,-11 0 0-16,8 0 14 0,-8 0-15 0,11 0 6 15,-11 0-4-15,19 15-4 0,-14-14 8 0,-5 2-5 16,7 0 9-16,-2-2-27 0,-3 2 20 15,3 0 3-15,-2 1-6 0,-1-1-17 0,-2 0 16 16,3 3 2-16,-2-3 17 0,-1 4-20 0,0-1 9 16,0-6 2-16,0 0 1 0,0 8-22 15,0-8 37-15,0 11-22 0,-16 8 0 0,11-12 2 16,2-1 6-16,-9 9 4 0,0-4 1 16,-3 2-4-16,5-7 4 0,1 0-14 0,3 0 14 15,0 1 2-15,0-4-11 0,1 0 12 0,2-1-17 16,-1 1 13-16,1-2-3 0,1 1-4 15,-1 0-7-15,-1 0 11 0,4-1 0 0,-3 0 4 16,1 1-3-16,2 0-2 0,-3-2 14 0,3 4-14 16,-4-4 2-16,4 0-2 0,0 0-4 15,0 0-4-15,0 0 18 0,0 0-10 0,0 0 1 16,0 0-3-16,0 0-6 0,0 0 12 16,0 0-1-16,0 5-1 0,-2-7 3 0,4 0-11 15,-2 2 3-15,0-1-2 0,5-2-8 16,-1 2 15-16,-1-1-12 0,-3 0 4 0,4 2 11 15,-1-2-2-15,-1 0-7 0,1 0-16 0,-2 0 21 16,4 2-9-16,-1-1 11 0,-2-1-11 16,1 2-14-16,0-1 2 0,1-1 16 0,-2 0-6 15,3 2 4-15,-3-1-17 0,1 1 18 0,0-2-3 16,2 2-10-16,-5-1 0 0,0 1 15 16,0 0-10-16,0 0 7 0,0 0 4 0,0 0-1 15,12 0 11-15,-12 0-6 0,7 0-18 0,-7 0-3 16,0 0 19-16,11 0-3 0,-11 0-1 15,9 0-1-15,-9 0-5 0,10 0-13 16,-10 0 18-16,0 0-4 0,0 0 16 0,9 0-9 16,-9 0-3-16,8 0 0 0,-8 0 3 0,0 0 5 15,0 0-26-15,11 0 14 0,-11 0-9 0,0 0 2 16,18 11 13-16,-17-11-8 0,0 1 0 16,2-1 9-16,0 2-10 0,0 0 2 0,-1 0-5 15,0 0 14-15,0 0-5 0,-2 0 2 16,3 2 12-16,-3-1-13 0,3-1-18 0,-1-1 17 15,1 4-9-15,-1-2 12 0,-1 0-11 0,0 1 22 16,2-1-14-16,0 0 0 0,-3 2 1 16,0-2 0-16,4 1-11 0,-3 1-3 0,-1-2 3 15,0-3 16-15,0 0-3 0,0 0 15 0,0 0-18 16,0 0 6-16,0 10-19 0,0-10 3 16,0 8 24-16,0-8-10 0,0 0 3 0,-15 18-9 15,12-14 15-15,3 0-8 0,-5-2 2 0,0 1-5 16,2 2 17-16,-2-2-14 0,-1 2 4 15,1-2 6-15,-2 0 0 0,2 3-3 0,-4-4-6 16,3 0 9-16,-2 2 1 0,-11 1-5 16,4 2 2-16,0-4-5 0,7-2 4 0,-3 2-3 15,5-1-1-15,0 0-1 0,0-1 0 16,0-1 10-16,1 2-13 0,4-2 9 0,-4 2-17 16,2-2 5-16,-1 0 7 0,-1 1-3 0,3-1 10 15,-2 0-7-15,4 0-4 0,0 0-5 16,0 0 13-16,0 0-4 0,0 0-6 0,0 0 9 15,0 0-2-15,0 0-8 0,-8 0 16 16,8 0-11-16,0 0 4 0,0 0 4 0,0 0-4 0,0 0 2 16,0 0-14-16,0 0 15 0,0 0-10 15,-8 0 1-15,8 0-7 0,0 0 1 0,0 0 7 16,0 0-1-16,0 0-2 0,0 0-2 0,0 0-8 16,0 0 8-16,-15 7 10 0,15-4 0 15,0-5-5-15,0 2-5 0,0 0 5 16,-3-1-19-16,3-1-113 0,0 1 10 0,0-2 13 15,-2 1 7-15,0-2-286 0,1-1 42 16,-3 4 26-16,4-5 9 0,0 2 27 0,0-1 15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6-26T09:28:33.4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21427 13752 480 0,'0'0'133'0,"0"0"-16"16,0 0 1-16,0 0-9 0,0 0 1 16,0-10-6-16,11 10 3 0,-11 0-43 0,11-17-8 15,-10 16 9-15,-2-2 3 0,0 0-14 0,0 2-9 16,-2-2-15-16,0 1 26 0,-1 0-11 15,-6-3 5-15,-1 1-1 0,1 0-12 0,-4 0 0 16,0 2 7-16,3 2-3 0,3 0 5 16,-3 0-12-16,0 0 2 0,-17 10 3 0,15-4-1 15,-3 3 0-15,0-1-2 0,2 1 0 16,1 0-6-16,0 3-2 0,1-1 11 0,2 0-12 16,3 1 10-16,0 2-21 0,2-2 12 0,1 1 1 15,1 0 1-15,3-2-7 0,0-4 3 16,0 1 12-16,13 12-8 0,-6-8 7 0,2-1-8 15,0-1-1-15,0-1-2 0,-1-2-3 16,1 1-6-16,-1-3 8 0,-1 0 7 0,-1-1 1 16,-2-3-10-16,2 2 10 0,-1-3-14 15,0 0 5-15,0 0-2 0,-5 0-2 0,9 0 0 16,0 0-2-16,13-12-6 0,-11 6-1 0,0-1 10 16,-1-1-10-16,-1 0 15 0,2 0-14 0,-1 0 5 15,-1-2 10-15,0 1-19 0,1-1 9 16,-2-1-4-16,1 1-9 0,0-1 7 15,-1 2-14-15,0 0 15 0,0-1-12 0,1 0 3 16,-3 4 3-16,0-1-1 0,-1 0-8 0,-2 2 17 16,1 1-15-16,-1 1 17 0,-2 1-19 0,1-1 9 15,0 2-5-15,-1 1-1 0,-1 0-5 16,0 0-3-16,0 0 2 0,0 0 11 0,4 9-9 16,-3-5-4-16,-1 2 22 0,-1 0-15 15,1 0 17-15,0 4-9 0,0 2-6 0,0 0 4 16,0-1-2-16,-7 13 0 0,7-24 13 15,0 7-11-15,0 2 4 0,0-3 4 0,0 1-10 16,0-2 8-16,0 0 9 0,0-1-21 16,0-4-3-16,9 12 28 0,-6-9-9 0,1-2-19 0,8 3 3 15,-3-3 7-15,-9-1 7 0,12 0 1 16,0 0 0-16,14-12-5 0,-13 7 11 16,1-2-25-16,0 0 0 0,-1-1 24 0,-2 2-31 15,-3 0 8-15,1-2-1 0,-1 2-3 16,-2 1 27-16,-2 2-22 0,0-2 18 0,-1 3-17 15,0 0-6-15,-1 1-5 0,0-1 22 0,0 1 3 16,-1-1-17-16,0 1 3 0,-1 0-3 0,2 1-2 16,-2 0 20-16,0 0-21 0,0 0 17 15,0 0-5-15,0 0-4 0,7 8-3 0,-3-6 20 16,-1 1-26-16,7 2 1 0,3 0-5 0,0-2-13 16,2 0 14-16,1-2-18 0,-1 0-7 15,-7-1-7-15,3 0 2 0,3 0-15 0,16-11 0 16,-13 3 7-16,-3 2-12 0,0-1 9 15,-3-1 18-15,-1-1-1 0,-1 2 16 0,-5 2-6 16,0-1 11-16,-2 3-2 0,-1 0 5 16,0 0 2-16,-1 0 3 0,0 3 19 0,0 0 8 15,0 0-6-15,-5-2-1 0,4 4 13 0,-1-2 5 16,2 3-20-16,-1 0 12 0,-1 0-11 16,2 0 11-16,0 2-17 0,0-1-5 0,2-1 18 15,-1 2-21-15,-1-1 10 0,10 7-17 16,-7-6-31-16,-1 0-58 0,3-3 10 0,-1 0-317 15,-2-2 30-15,0 0 25 0,1 0 23 0,-2-2 20 16,2-1-13-16,0 0 76 0</inkml:trace>
  <inkml:trace contextRef="#ctx0" brushRef="#br0" timeOffset="682.13">22615 13583 509 0,'3'-3'230'0,"-2"-2"-10"0,1 4-24 15,-2-2-19-15,1 1-8 0,1 1-21 16,-2-1-21-16,0 1-9 0,1-1-14 0,-1 1-16 15,0 0 9-15,0 0-21 0,2 2 1 0,-2-1-6 16,-2 1 4-16,1 2-13 0,-1 0 6 0,-2 6-12 16,-2 0 2-16,-1 2 15 15,2-1-11-15,-1 4 19 0,-1 1-23 0,2 2-2 0,2-1-9 16,0 2 21-16,0 0-10 0,0 1-8 16,0 1 5-16,2-2-14 0,1-9-4 15,0 4 16-15,0 1-41 0,0 2 30 0,0 0-22 16,0-2 0-16,8 15 10 0,-3-16-7 0,-2-1-13 15,3-1 21-15,2-1-8 0,-3-1 0 0,3-1-7 16,-3-3-15-16,0 0-41 0,0-2-47 0,-2 0-48 16,2-2 12-16,-2-1-167 0,1 0-139 15,-4 0 33-15,7 0 33 0,9-7 29 0,-9 4 29 16,-2 0-4-16,4-3 38 0</inkml:trace>
  <inkml:trace contextRef="#ctx0" brushRef="#br0" timeOffset="1431.31">22538 13799 520 0,'-2'-2'179'16,"4"1"-20"-16,-1-2-53 0,0 3 30 0,2-1-27 15,0-1-12-15,1 0-23 0,8-2 8 0,2-1-9 16,3 4-19-16,2-4-18 0,1 2 3 16,-1 1 11-16,3 2-9 0,2-1-12 0,-1-1 6 15,1 1-9-15,-3 1-1 0,0-2-14 16,-1 2 22-16,-4-2-8 0,-1 2-7 0,-6 0-23 16,0 0 25-16,-2-1 15 0,-1 1-20 15,-6 0-6-15,0 0 10 0,5 0 4 0,-5 0-20 16,4 0 43-16,-4 0 14 0,0 0 6 0,8 6 23 15,-11-4 6-15,0 1-18 0,-3 5-8 16,-1 0 5-16,-3-1-7 0,0-1 0 0,4 3 0 16,-3-2-1-16,2 1-24 0,-1 1-3 0,0 0 4 15,1-2 2-15,3 1-8 0,0-1-9 16,0-1-10-16,4-1 7 0,0 1-8 0,0-3-1 16,0-3 9-16,0 0-17 0,0 0 7 0,8 9-3 15,-4-9-5-15,1 2 6 0,0-2-12 16,9-2 4-16,-8 2 1 0,6 0-6 0,13-12 6 15,-11 9 16-15,-3-4-24 0,-3 1 1 16,2 1 5-16,-3-1 4 0,-2 2 8 0,-3 0-14 16,3 1 12-16,-4-1 6 0,1 1 1 0,1 0-12 15,-2 0-20-15,-1 1 19 0,0 0-9 16,0 0 9-16,0 2 2 0,0 0-10 0,-4-1 16 16,4 2-19-16,-2-1-2 0,1 2 4 15,1 2 5-15,0-3 0 0,0 3-11 16,1-1 11-16,1 2-17 0,4 2 0 15,3 0-19-15,2-1-4 0,-1 0-16 0,2-3 2 16,3 0-1-16,-5-3 11 0,-3 0-9 0,3 0 22 16,-1 0 4-16,15-8-1 0,-9 4-4 0,-3 0 7 15,-1-1 6-15,-3 2-1 0,-3 0 16 16,-2-1 6-16,3 3 18 0,-4-1-10 0,1 1 3 16,-1-1 13-16,1 0-4 0,-2 2-13 15,0 0 6-15,1 0-10 0,-2 0 4 0,0 0-5 16,0 0 5-16,3 7 4 0,-3-3-6 0,1-1-4 15,-1 1-6-15,1 1-5 0,1-2 11 16,3 7-3-16,0-3-4 0,0 1-31 0,1-3-31 16,0 0-52-16,1-3 11 0,-2-2-310 0,-1 2 28 15,-4-2 27-15,0 0 38 0,20-9 32 16,-10-2 27-16,-1 2-13 0</inkml:trace>
  <inkml:trace contextRef="#ctx0" brushRef="#br0" timeOffset="1540.66">23236 13682 500 0,'-2'-5'212'0,"1"3"-23"0,0-1-55 16,-1-2-10-16,2 5-36 0,0-2-54 0,0 1-3 15,-3 0-223-15,4 0-93 0,-1 3-11 16,0-1 40-16</inkml:trace>
  <inkml:trace contextRef="#ctx0" brushRef="#br0" timeOffset="2476.65">23210 13864 304 0,'1'6'250'0,"0"-3"-50"16,1 1-6-16,0-1-1 0,6 7-13 0,-2-4-13 15,4-1-26-15,-3-1 4 0,0 0-14 16,0-3-7-16,-2-1-23 0,1 0-9 0,2 0-5 16,9-6-2-16,-4-1-21 0,-3-1 1 0,3-3-17 15,0-1 3-15,-2-3-3 0,-1 1-9 16,2-1-9-16,-3 1 5 0,-1-2-8 0,0 0 8 15,0 0-18-15,0 2 8 0,-2-2-1 16,1 4-6-16,-1-1 1 0,0-1-8 0,-1 2-7 16,2-2 7-16,0 2 2 0,1 1 6 0,-1-3-1 15,2 4-13-15,-1-1 3 0,1 2 1 16,-2 0-11-16,0 0 6 0,-2 4-4 0,-2 1 13 16,0 0-4-16,0 2-7 0,-1 0 6 0,-1 1-5 15,-1 2 5-15,-3 1 9 0,-1 1-10 16,-3 4 1-16,-4 6 13 0,0 1 8 15,-1 1-4-15,2-1 0 0,-1 4 17 0,1-1-14 16,2 0-3-16,2-1-7 0,-1 3 1 0,2-4 7 16,2 3-15-16,3-2 7 0,0-9 1 0,0 5-16 15,8 13 5-15,-4-13 4 0,3 0-3 16,1-1 8-16,3-3-16 0,2 0 21 16,0 0-24-16,5-1 16 0,-4-4-11 0,3 0-7 15,-1-3 16-15,-8 0-10 0,5 0 21 16,0 0-4-16,19-9-13 0,-19 3-10 0,0 0 11 15,0-2-14-15,-2 2 0 0,-2-2 6 0,0-2-3 16,-3 3 15-16,-2 1-18 0,-1 0 1 16,-2 2 1-16,-1 4 9 0,0 0 0 0,0-5-15 15,0 5 25-15,-10-12-5 0,6 11-17 0,1-1 5 16,-3 2 5-16,1 0-2 0,-1 0 3 0,0 0 6 16,-10 6-8-16,7 1 7 0,-2 1-17 15,7-2-3-15,-1 1 6 0,5-1 9 0,-1 0 7 16,1-6-3-16,0 9 2 0,12 9-19 15,0-8 7-15,1-2-1 0,0 0-6 0,0-2 18 0,5-1-4 16,1-2-9-16,-2-1 2 0,-9-2 7 16,5 0-8-16,2 0 5 0,16-10-2 0,-18 6 4 15,0-4-14-15,-4 3 4 0,-2 1 18 0,-2 0-15 16,-4 0 5-16,2 0 3 0,-3 4 11 16,0 0-4-16,0 0-10 0,0 0 0 15,0 0-6-15,-11-8 4 0,7 8 7 0,1 2 0 16,0-1 2-16,-1 0 6 0,1 3-15 0,0-2 2 15,1-1 11-15,1 3 6 16,0 0-24-16,1-1 2 0,2 1 14 0,0-3-16 0,2 1 16 16,2-2-24-16,0 0 14 0,12 0 7 15,-3-7-14-15,1 0 3 0,1-5-33 0,-2 0-4 16,1-4-18-16,-1 0-5 0,-1-4 20 16,0-1 5-16,0 0-7 0,-4 1 18 0,0-1-3 15,-3 2 9-15,-1 0 12 0,-3 0-7 0,-1 4 14 16,-2 5 1-16,0 6 18 0,0-1-3 15,0-1-9-15,0 6 9 0,-9-10 18 0,4 10-2 16,2 1-25-16,-5 5 32 0,0 3-18 0,1 4 1 0,0 1 17 16,0 3-16-16,-1 0 9 15,3 1-13-15,-1 2-9 0,1 1 16 0,-1-2-24 16,0 2 26-16,0 1-23 0,-2 0-46 16,-4-1-68-16,0 0 9 0,-2 0-344 0,-1-3 33 15,-2 1 29-15,-2-1 54 0,-1-1 2 16,-2 1 27-16,1-1 26 0,1-1-58 15</inkml:trace>
  <inkml:trace contextRef="#ctx0" brushRef="#br0" timeOffset="3847.27">22080 14563 556 0,'-2'1'335'0,"2"1"-44"0,-1-1-28 0,1 0-31 16,-2-1-6-16,4 2-23 0,-4-2-9 0,1 0-26 15,2 0-18-15,2-1-10 0,0-1-37 0,0-1-16 16,7-5 13-16,1 1-30 0,3-2 7 0,2-3-8 16,-4 2-20-16,1-3 4 0,1 0-11 15,4-1 9-15,-4-2-22 0,2-2 8 0,-2 0 9 16,3-1 9-16,-3 0-32 0,-2 2 10 15,0-2-2-15,1 1-12 0,1-1-18 0,-4 2 12 16,0 2-4-16,0-1 13 0,1 1-5 16,-4 1-15-16,1 5 7 0,-1-1-12 15,-2 1 4-15,-1 3 23 0,-3 1 0 0,1 3-19 16,0 1-1-16,-2 1-4 0,0 0-3 0,1 8 1 16,-4 4 10-16,-2 0-19 0,1 2 7 15,-2 1 13-15,-1 1-10 0,2 0 30 0,-2 1-26 16,-1 1 2-16,3-2 1 0,1 4 6 15,1-4-11-15,2 1 7 0,-1 0-12 0,2-9 15 16,0 3-12-16,0 1 3 0,10 12 12 0,-5-13-18 16,0-4-18-16,-1-1-12 0,2-3 2 15,-1-2-22-15,-5-1-1 0,7 0 5 0,2 0 7 0,12-12 7 16,-10 5-10-16,-2 0 5 0,-1 1 12 16,-5-1 1-16,0 1 6 0,-2 2 17 15,-1 0 4-15,0 4 9 0,0 0 18 0,0 0 4 16,0-5-29-16,-11-3 15 0,10 8 7 15,-1 0-28-15,-1 2 4 0,1-1 4 0,0 3 10 16,-1-2-14-16,1 1 1 0,2 0 1 16,0 2 12-16,2-3-6 0,7 5-7 0,-1-1-3 15,5-3-10-15,-3-3-2 0,-2 0-5 0,4 0 2 16,19-12-4-16,-10 5-7 0,-3-2-7 0,2-1-5 16,-1 0 21-16,0-2-10 0,-1-1 8 15,0 0-3-15,-1 0 10 0,-1 1-3 16,-5 0 3-16,4 0 25 0,-4-1-6 15,-4 2 3-15,1 3 4 0,-1-3-1 0,-3 4 16 16,1 3-1-16,-3 0-14 0,1 1 10 0,-2 1-3 16,1-1-2-16,-1 2 3 0,1-1-8 15,-1 1-14-15,-1 0 10 0,0 1-4 0,0 0-9 0,0 0 25 16,0 0-20-16,0 4 13 0,0-1-14 16,-1 0 10-16,-4 7 8 0,-4-1 9 0,0 1 2 15,-1 1-8-15,-2 1-11 0,0 1 6 16,0-1 9-16,-4 2 15 0,2 1 12 0,-1 0-29 15,-1 2 14-15,2-1-10 0,-3 3 15 0,2-2-17 16,0 1 12-16,0 1-11 0,1 0 8 0,1 0-4 16,-2 0-21-16,5 0 9 0,-1 0-9 15,2-1 3-15,2 0-2 0,-1 2 25 0,3-2-25 16,1 0 9-16,4 1-5 0,0-11 20 16,0 2-26-16,14 10 10 0,-2-10-17 0,4-6-20 15,-1-2 9-15,1-1 2 0,-7-1-22 0,15-8 11 16,-6 1-1-16,-1-3-20 0,-4-1 22 0,-1-2-18 15,-6 0 9-15,0 1 16 0,-5 1-13 16,-1 5 22-16,0-3-11 0,-11-9-3 0,2 6 7 16,0 3 33-16,-1 0-20 0,-1 1-15 15,-1 1 14-15,6 3-2 0,-1 0 11 0,3 0-9 16,1 4-3-16,2-3-7 0,-2 1 5 16,0 0 24-16,3 0-32 0,0 2 29 0,0 0-4 15,15-15-16-15,3 6 12 0,2-1-13 0,2-3 0 16,-1-1 4-16,3-1 2 0,0-1-20 15,0 0-4-15,-1-2 24 0,-1 1-7 0,-3 2-2 16,-1-1 16-16,-4 1-15 0,0 2 7 0,-3-1-13 16,2 0 21-16,-5 2-9 0,0 1 4 15,-2 0-4-15,0 0 6 0,-2 7-1 0,-2-1-11 16,-1 2 30-16,4 0-14 0,-4 1 15 16,0 2-21-16,-1 0-13 0,0 0 7 0,0 8-6 15,-2 4 14-15,-6 3 2 0,1 3 13 16,0 0-13-16,-3-1-21 0,1 2 11 0,-1 1 19 15,0-1-5-15,-1 1-18 0,4-1 0 16,-2 0 9-16,-2-3 0 0,2 2 7 0,1 0-16 16,1-2 2-16,4-1 1 0,0-3 8 15,0 1 14-15,1-3-30 0,1-4-16 0,1-6-45 0,0 5-54 16,0-5 10-16,10 6-296 0,3-9-10 16,-3-2 14-16,2-3 28 0,0-2 25 15,2 1 30-15,-3-2 17 0,1 1 17 0,-1-1-27 16</inkml:trace>
  <inkml:trace contextRef="#ctx0" brushRef="#br0" timeOffset="3996.65">22784 14466 454 0,'-7'-4'278'0,"1"1"-14"15,2 2-36-15,0-1-24 0,3 0-25 0,-1 1-30 16,1-1-6-16,1 1-23 0,1 0-9 16,1 0-8-16,2 1-17 0,2 0-24 0,8 0-12 15,1-1-48-15,3 1-55 0,0-3 6 0,0 1-266 16,2 0-45-16,-2-3 35 0,1 1 15 15,1 0 37-15,-3 3 13 0</inkml:trace>
  <inkml:trace contextRef="#ctx0" brushRef="#br0" timeOffset="4784.26">23402 14339 571 0,'0'-3'216'0,"0"2"-17"0,-1-1-49 16,0 1 4-16,1 1-17 0,-2-1 8 16,-1 2-21-16,0 0 0 0,-1 1 4 0,-3 4 4 15,-3 0-8-15,-2 1-4 0,0 2 1 0,1 1-8 16,-2 1-21-16,-1 0 14 0,1 0-21 15,2 1-17-15,-2 0-5 0,2 2 3 0,0 0-15 16,3-2-2-16,1 1-13 0,-1-1 18 0,2 2-20 16,2-2 8-16,2-4-6 0,2-8-10 0,0 9 7 15,0 1-12-15,11 10-9 0,-2-12 18 16,1-2-27-16,4 0 11 0,1-2-3 0,3 1 6 16,0-5-19-16,1 0 12 0,-8 0-8 15,3 0 5-15,18-7 1 0,-14 3-13 0,-2 0 8 0,-2-1 7 16,-1 2 3-16,-2-2-17 0,-1-1 2 15,-4 1 22-15,-1 0-20 0,-2 1 30 0,0 0-19 16,-2 1-3-16,-1 3 22 0,0 0-32 16,0 0 9-16,0 0-2 0,-12-8-2 0,7 7 13 15,-2 1-3-15,2 1-21 0,-2-1 28 16,-3 0-28-16,-13 7 23 0,12-2-3 0,3-2 10 16,1 0-26-16,2 1 3 0,2 0-8 15,0 0 16-15,1-2-11 0,2 1 1 0,0-2-10 16,0-1 16-16,0 0 1 0,8 2-1 0,-5-2-24 15,3 0 26-15,-1 0-16 0,0-1 0 0,-1 0 1 16,0 0 4-16,-4 1-1 0,9-3 20 16,-5 1-11-16,-1 2 21 0,1-3-16 15,-3 2 18-15,3 0-22 0,-1 0 1 0,-1 0 14 16,0 1-28-16,0 0 11 0,-1 0 21 0,-1 0-35 16,0 0 17-16,0 0-7 0,0 0 9 15,0 0-13-15,0 0 8 0,10 8-8 0,-7-7-11 16,1 0-3-16,2-1 10 0,8 1-22 0,-7-1 22 15,4 0-6-15,13-8-10 0,-8 3 3 0,-4-1 10 16,0 2 8-16,0-1-8 0,-2-2-2 16,-4 2 18-16,-1-1-13 0,0 2 12 0,-2 1 19 15,-1 1 4-15,1-1-15 0,0 2 1 16,-2-1-13-16,1 2 31 0,-1 0-18 0,-1 0-4 16,0 0-1-16,0 0-2 0,-1 3 19 0,1 0-21 15,-2-1 17-15,0 2-25 0,2-1 25 0,-1 1-20 16,1 1 1-16,0-2 17 0,0 2-16 15,1-1-46-15,-1-4-40 0,0 0-61 0,8 6 15 16,-6-3-320-16,2-3 32 0,1 0 19 16,-1-1 53-16,8-2 23 0,2-4 21 0,-2 2 15 15,0-3 20-15</inkml:trace>
  <inkml:trace contextRef="#ctx0" brushRef="#br0" timeOffset="4893.71">23748 14390 329 0,'-1'-3'201'0,"1"0"-31"0,-1 0-62 16,3 0-13-16,-1 0-314 0,1 0-79 0</inkml:trace>
  <inkml:trace contextRef="#ctx0" brushRef="#br0" timeOffset="5535.5">23722 14533 422 0,'0'1'277'16,"1"1"-10"-16,2 0-40 0,-1-2-22 0,1 1-35 15,0-1-11-15,3-1-28 0,-2-1-10 16,7-2-13-16,1-2-4 0,-1 1-14 0,-1-3-11 16,1-1-6-16,-1 0-14 0,0-1 3 0,0 1-6 15,-1-2-11-15,0 0 1 0,-2 0-20 0,2-1 11 16,-4 2 6-16,2-1-14 0,-1 0 0 15,-1 0-3-15,0 2-4 0,-2 1-2 0,1-3 10 16,-2 5-15-16,3-1 9 0,-3 2-1 16,1-1-1-16,-1 3-15 0,0 0 9 0,-1 0-13 15,-1 0 4-15,2 2 5 0,-2 1-7 0,0 0-7 16,-1 4 13-16,0 0 14 0,-5 8-10 16,0 1 18-16,-2 2-14 0,-1 1 1 0,1 0-14 15,0 1 8-15,2-2-2 0,0 1-3 0,-1-1 11 16,2 0-16-16,0-1 2 0,2-2 11 15,1-4-9-15,0-1-12 0,2-7 7 16,0 6 6-16,0-6-19 0,9 9 10 0,-7-8-3 16,2 0 7-16,1-1-13 0,-2-1 14 15,0-1-5-15,1 0 0 0,-1 1 11 0,-1 0 12 16,1 0 6-16,-1 1 0 0,-1-2-17 0,2 1 2 16,0 1 4-16,-1 0-9 0,-2 0 12 0,0 0-9 15,0 0-6-15,0 0-3 0,0 0-2 16,12 9 10-16,-9-6-4 0,7 2 17 0,2-2-20 15,1 1 0-15,-5-4-19 0,4 0-15 0,19-8-18 16,-10 1-6-16,-4-1 6 0,1-2 13 16,-2 1-4-16,-2-2 13 0,-1 2 1 0,-3 1 3 15,0-1 17-15,-4 3 7 0,-3 1 15 0,-2 2-11 16,-1 0-1-16,0 3-1 0,0 0 5 16,-7 0 3-16,-1 6 3 0,-2 0 23 0,-1 2-13 15,3 1-9-15,-1 1-3 0,1 2 1 16,2 0 3-16,-3 0 4 0,6-1-17 0,0 0 5 15,1-1-7-15,2-10-19 0,0 7-61 0,0-2-78 16,0-5 15-16,0 4-295 0,0-4 30 16,8 6 33-16,-5-6 54 0,-2-3 9 0,7-5 51 15,-4 1-21-15</inkml:trace>
  <inkml:trace contextRef="#ctx0" brushRef="#br0" timeOffset="5711.59">23320 14340 831 0,'-24'-4'344'0,"16"4"-63"16,0 0-19-16,2-2-13 0,13 4-27 0,14 1-43 15,6 1-13-15,6 0-28 0,10 0-68 16,2 1-83-16,3-1-108 0,1-1 11 0,-3-1-271 16,-24-2 43-16,10 0 22 0,33-15 25 0,-34 5 11 15,-2-6 13-15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2-19T09:21:46.5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21364 12599 419 0,'0'0'131'16,"0"0"-19"-16,0 0 38 0,0 0-47 16,0 0-6-16,0 0-10 0,0 0-23 15,0 0 9-15,10-9-13 0,-10 9-22 0,0 0 23 16,0 0 14-16,0 0-6 0,0 0-18 0,0 0-27 16,14-15 39-16,-14 12-48 0,0 3 19 0,1 0 16 15,-1-1 13-15,1 0-15 0,-1 0 8 16,1 1-2-16,-1-3 6 0,0 3 7 0,0 0-5 15,1-1-3-15,0-1-11 0,-1 1 6 0,0-1-1 16,0 0 17-16,0 1-17 0,0 1 9 16,1-2-11-16,-1 1 4 0,0 0-20 15,0 1-6-15,0 0 5 0,0 0-6 0,0 0 7 16,0 0-12-16,0 0 4 0,0 0-8 0,0 0 11 16,0 0 6-16,0 0-15 0,0 0 4 0,0 0-8 15,0 0-9-15,0 0 7 0,0 0 4 16,0 0-12-16,-1-6-8 0,1 7 15 0,0 1-5 15,0-1 0-15,0 2 13 0,0 1-23 16,0 1 10-16,-1 0 10 0,0 8 4 0,1-7-21 16,0 4 24-16,0 1-18 0,0 1 4 0,0 1-8 15,0 1 16-15,0 1-14 0,0 0 5 16,0-2 5-16,0 1-1 0,0 0 24 0,0-1-30 16,0 1 2-16,0-3 0 0,0-1 13 0,0-3-1 15,0 2-23-15,0-4 8 0,0-1 1 16,0 2 0-16,0-6-12 0,0 6 12 0,0-2-3 15,0-4 28-15,0 6-28 0,0-6 30 0,0 6-40 16,0-6 12-16,0 5-22 0,0-5-16 16,0 0-19-16,0 0-26 0,0 4-58 0,0-4 12 15,2 6-238-15,-2-7 28 0,-1-1-94 16,0-1 28-16,1 1 81 0,0-1 14 0,-1 0 5 16,2-1-13-16</inkml:trace>
  <inkml:trace contextRef="#ctx0" brushRef="#br0" timeOffset="469.46">21152 12584 490 0,'0'-2'274'0,"-3"1"-68"15,1 1-28-15,1-3-7 0,1 3-24 0,-3 0-4 16,1 0-26-16,2-1-11 0,0 0-15 0,0 0-13 16,0 1-22-16,2 0 12 0,1-3 0 15,0 3-4-15,1 0-14 0,2 0-24 0,11-1 23 16,1-1-19-16,-2 2-3 0,5-3-16 0,1 2 10 15,2-1 8-15,0 0-3 0,4 1-25 16,-1-1 16-16,-3 1-5 0,0-2 0 0,1 0-1 16,-2 2-1-16,-1-1-14 0,1 0 8 15,-5-2 5-15,0 3-14 0,0-1 16 0,-4-1 9 16,-3 1-1-16,3 1-9 0,-6-1 19 16,1 2 9-16,-5-1-13 0,0 0 8 0,1 1 1 15,-3-1 0-15,1 1-5 0,0-1-8 0,-2 1 11 16,2 0-18-16,-1 0 22 0,-1-1-20 0,0 1-6 15,1-1-23-15,1 1-32 0,-3 0-29 16,0 0-47-16,3-1 11 0,-3 1-230 0,0 0-16 16,0 0 10-16,0 0 7 0,0 0 22 0,0 0 13 15,0 0 16-15</inkml:trace>
  <inkml:trace contextRef="#ctx0" brushRef="#br0" timeOffset="1213.08">21653 12659 389 0,'0'-2'256'0,"-2"1"-48"0,3 1-5 0,-2 0-19 16,1 0-5-16,-2 0-25 0,1 3 0 16,0-2-3-16,-1 4-10 0,-1-1-21 0,-1 5-11 15,0 1-11-15,-2-1-19 0,2 2 9 0,4-1-15 16,-2-3-6-16,0 7 4 0,-1-5-14 0,3-1 0 16,-2 6-19-16,2-9 7 0,0 3-4 15,0 0-14-15,0 1-8 0,8 6 14 0,-7-9-18 16,0-3 9-16,0 1-5 0,1-1 10 15,-2 0-22-15,1-1 13 0,-1 1-3 0,3-1 5 16,0-2-14-16,0-2-10 0,3 2 7 0,3-5 20 16,1-1-19-16,-4 2 2 0,2-4 10 15,1 1-23-15,-2 0 5 0,0 2 7 16,-4-2-20-16,4-1 15 0,-4 2-3 0,0-2 0 16,1 3-1-16,1-5 12 0,-2 4-10 0,-3-1 23 15,3 2-24-15,0 1 9 0,-3 1-12 16,3-2 5-16,-2 3-2 0,0 0 1 0,0-1 7 15,0 0 8-15,-1 2 5 0,0-1-24 0,3 2 18 16,-3 0-9-16,0 0-8 0,0 0 21 16,2 6-4-16,0-2-15 0,-1 1-3 0,-1 0-7 15,3 7 1-15,0 1 19 0,-3 0-12 16,3 0 2-16,0 1 1 0,-1-3-2 0,0-1 3 16,3 0 6-16,-2-2 5 0,-1-1-16 15,-1-2-1-15,0 0 9 0,1-2-5 0,-2 0 18 0,3-2-26 16,-1 1 1-16,-2-2 1 0,0 0 27 15,0 0-32-15,19-13 17 0,-9 5-16 16,-3-1 10-16,0 0 0 0,0-3 4 0,0 0 15 16,-3-3-12-16,2 1-20 0,-2 0 9 15,0 0 5-15,0 0 1 0,-2 0-5 0,-1 0 0 16,1 1 14-16,-1 0 7 0,-1 1-4 0,0 12 8 16,0-6-11-16,0-1-6 0,0 1-15 15,0 2-7-15,0 4 7 0,0-8 8 0,0 5-17 16,0 3-34-16,0-6-4 0,0 6-6 15,0 0-38-15,-6-6-16 0,4 6 12 0,0 2-112 16,-3 0-104-16,5 0 26 0,-3 0 21 0,1-1-67 16,1 3 44-16,2-2 18 0,1 2-29 15</inkml:trace>
  <inkml:trace contextRef="#ctx0" brushRef="#br0" timeOffset="1651.45">22034 12659 558 0,'1'-2'242'16,"1"1"-37"-16,-2 1 1 0,0 1-30 16,0 1-2-16,-3 0-21 0,2 1 7 0,-1 0-30 15,-4 4-13-15,-1 4-4 0,2-4-5 0,-1 2-10 16,3 2-15-16,-3-1-5 0,4-1-1 15,-1 3-12-15,3-4 6 0,-1 5-20 0,1-9 1 16,0 4-18-16,0 1-2 0,0 3 10 16,10 10-12-16,-6-10-9 0,0-4 2 0,2 1-9 15,1 0 3-15,-2-5-7 0,1 1 17 16,0-5-4-16,1 2-15 0,-2-1 7 0,-5-1-17 16,9 0 9-16,9-12 13 0,-7 5-7 0,-4-2-1 15,3-1-17-15,-4 1 24 0,-1-6-22 16,-2 1 29-16,-1-3-25 0,-2-1 5 15,0 10-4-15,-9-17-2 0,5 10 6 0,0-1 10 16,-2 0-13-16,1 3 9 0,-2 0-24 0,1 2 5 16,0 2-15-16,3 2-21 0,-3 1-33 0,3 1-18 15,0 2-43-15,0 3-1 0,3-2 10 16,-3 2-199-16,3 0-58 0,0 0 13 0,0 0 61 16,0 0 3-16,-3 7 24 0,5-5-5 15</inkml:trace>
  <inkml:trace contextRef="#ctx0" brushRef="#br0" timeOffset="2278.37">22506 12767 333 0,'0'1'298'0,"1"1"-51"0,-1 0-23 15,0-1-49-15,0-1-9 0,0 3-12 16,0-1-10-16,0-2-25 0,0 1 2 0,0-1-11 15,0 0 0-15,0 3 0 0,1-3-6 0,0 0 8 16,1 0-10-16,1-3-6 0,-1 0-28 16,5-4-4-16,1-1-8 0,-3-2-6 0,2-1-9 15,0 0 2-15,0-2-6 0,0-1 23 0,-3 0-21 16,0-2-15-16,4 0 22 0,-2-2-34 16,0 2 4-16,-2-2 6 0,2 2 7 0,-1 0 7 15,-2 1-34-15,0-1 6 0,0 3 21 0,0 0-31 16,-1 1 7-16,-2 3-5 0,1 0 19 15,-1 3-8-15,1 2-4 0,-1 4 15 0,0 0-3 16,0-6 0-16,0 6-24 0,0-5 18 16,0 5-21-16,0 0 8 0,0-6-3 0,0 6 20 15,0 0-7-15,0 0-6 0,-2-5-21 16,2 8 14-16,-5 8-10 0,2-1 8 0,-3 4-2 16,1 0 21-16,-1 1 4 0,2-1-14 15,0 2 25-15,-1 0-25 0,2-1 6 0,3 1 15 16,-4 1 3-16,0-2-9 0,3 1 11 15,1 2-21-15,-3-3-14 0,3 0 5 0,0-8 4 16,0 3 1-16,0 2 3 0,10 13-4 16,-5-14-7-16,0 2 23 0,-1-2-28 0,-1-3-5 15,2-1 16-15,-2-3-23 0,1 1-9 0,-1-2-32 16,0-1-35-16,0 0-32 0,2 0-48 0,-1-2 16 16,2 0-261-16,-6 0-8 0,9 0 62 15,1 0 30-15,9-11 4 0,-7 6 39 0,-5 0 13 16</inkml:trace>
  <inkml:trace contextRef="#ctx0" brushRef="#br0" timeOffset="3195.7">22543 12646 700 0,'-2'-2'264'0,"-1"2"-34"0,3-1-32 16,-2-1-26-16,1 2-31 0,-3-3-3 0,3 3-14 15,1 0-19-15,-1-1 0 0,1 1-18 16,1 0-13-16,1 0 0 0,1 0-17 0,1 0 0 16,11 1-4-16,-1 1-7 0,-6-2 1 0,5 0-14 15,3 0-11-15,1 0-12 0,1 0-2 16,2 0-11-16,2 0-20 0,0 0-2 0,0 0-16 15,0 0 27-15,-1 0-12 0,-1 0 12 16,20-8-9-16,-27 8 14 0,-1-2-2 0,-2 1 4 16,-3 1 0-16,-1-1 5 0,-1 0 3 15,-1 0 17-15,-4 1 12 0,0 0-15 0,0 0 9 16,6 0 11-16,-6 0-2 0,6 0 2 0,-6 0 0 16,0 0-2-16,0 0 14 0,9 0 33 15,-11 1-8-15,-1 0-5 0,1 0-12 0,-3 2 8 16,2 0-2-16,-4 3 8 0,0-3-13 0,0 1 5 15,2 0-5-15,1 0-11 0,-5 2 20 16,0 3-36-16,6-2 25 0,0-2-30 0,0 1 4 16,1-1 2-16,1-1-16 0,0 0 1 15,1 1 4-15,-1-2 2 0,1 3 1 0,0-2-17 16,0-4 13-16,0 5-25 0,0-5 9 0,0 6-15 16,13 9 12-16,-10-10 7 0,4-1-9 15,-3-1-17-15,1 0-2 0,1-3 26 0,0 0-21 16,1 0-14-16,2 0 17 0,-2 0 8 15,12-8-6-15,-5 4 3 0,-4-2-16 0,0-1 0 16,0 0 4-16,0-1 8 0,-3 0 20 0,0 0-11 16,0 0-2-16,-5 1-6 0,2 2-7 0,-1-1 12 15,0 1 11-15,-2 2 20 0,0-1-7 0,1 1-18 16,-2-1-3-16,0 3 31 0,0 1-27 16,0 0 3-16,0 0 4 0,0 0 17 0,0-6-11 15,0 6-10-15,0 0 0 0,0 0 4 16,1-7 7-16,-1 8-14 0,-1 1 5 0,-2 0 25 15,1 1-27-15,0 0 6 0,1 0-11 0,0 2-12 16,0-1 5-16,1 1 1 0,-2 0 7 16,2 1-11-16,0-2 11 0,0-4-6 0,0 0 11 15,8 21-4-15,-2-12-25 0,2-5 4 16,-1 0 6-16,-1-1-24 0,3-2 0 0,5-1 0 16,-3 1 3-16,-4-1-14 0,3 0 17 15,13-10 0-15,-13 7-2 0,-2-1 6 0,-2 1 12 16,-1-2-3-16,0 2 18 0,-1 0-1 15,-1 0 6-15,0 1 1 0,-1 0 7 0,1 0 6 16,0-1 3-16,-1 2 0 0,-1-1 25 0,1 1-12 16,-1-1-1-16,0 2-1 0,0 0-17 0,-1 0-8 15,0 0 27-15,0 0-24 0,0 0-9 16,0 0 16-16,6 9-21 0,-5-7 27 0,-1 1-14 16,2 1-18-16,0 0 10 0,0 1-14 15,1-2-29-15,-1 0-41 0,0 0-35 0,0-2-52 16,1 1 14-16,1-1-275 0,0 0 42 0,-4-1 21 15,0 0 58-15,17-9-9 0,-6 1 29 16,-5-1-19-16</inkml:trace>
  <inkml:trace contextRef="#ctx0" brushRef="#br0" timeOffset="3308.47">23148 12488 425 0,'2'-12'159'0,"1"3"-23"0,0 3-231 0,0 1-196 16</inkml:trace>
  <inkml:trace contextRef="#ctx0" brushRef="#br0" timeOffset="4443.79">23239 12802 421 0,'2'2'301'0,"0"-1"-40"0,4 0-26 0,-3-1-48 16,0-2-11-16,9-2-25 0,0 1-8 0,-3-3-19 15,4 0-8-15,-2 0-18 0,0-2 1 16,1-2-21-16,-1 1-5 0,1-2-13 0,-1 0-1 16,-1-1 4-16,1 1-21 0,-3-4 5 0,2 0 1 15,-3 0-9-15,2 0-15 0,2 0 0 16,-5-2 7-16,1 2-10 0,1-1 7 15,-2 1-12-15,0-1-1 0,0 2 0 0,1-1 7 16,-1 1-15-16,0 1 18 0,-3 4-17 0,2-1-8 16,-2 3 11-16,-2 0 3 0,1 2-9 15,-1 0-8-15,-1 2 7 0,3-1 7 0,-2 1 4 16,-1-1-9-16,1 3 9 0,-1-1-10 16,0 0-10-16,0 2 23 0,0 1 8 0,-2 1-7 15,1 0-1-15,-2 2 19 0,-5 4-8 16,3 0-4-16,-2 3 28 0,0 0-9 0,-1 1-17 15,1-1-7-15,1 3 24 0,-3 0-12 0,4-1-6 16,0 3-1-16,1-1 15 0,0 0-28 0,-1 1 5 16,2-1-5-16,2 0 19 0,0-1-14 15,1-7-11-15,0 4 1 0,0 0-12 0,10 15 9 16,-7-14 2-16,3 0 3 0,1-2-12 0,2-3 20 16,1 1-10-16,3-3 0 0,1-2-2 15,2-3-29-15,2 2 3 0,-8-2 2 0,4 0-25 16,20-11 6-16,-19 6 2 0,3-2 4 0,-3-2 6 15,0 1 1-15,-1-2 8 0,-5 1-1 16,-1-1 12-16,-1-1-7 0,-1 2-5 16,-3 2 10-16,-1-1-7 0,0 2 31 15,-2 2-24-15,2-1 26 0,-2 2-10 0,1 0 27 16,-1 0-6-16,1 0-27 0,-1 1-2 16,0 1 22-16,0 1 0 0,0 0-18 0,-6 0 28 15,4 0-15-15,-1 3-12 0,1-2-5 0,1 1 5 16,-2 1-4-16,0 1 16 0,1 1-11 15,2-1 13-15,-1 1-10 0,1 0 5 0,0 2 9 16,0 1-27-16,14 14-4 0,-6-13 14 0,3 0-26 16,0 0 31-16,-1-2-4 0,3-1-28 15,2-1 2-15,2-4 0 0,-11-1 3 0,6 0-16 16,0 0 11-16,14-8 15 0,-16 7-12 0,0-3 1 16,-4-1 2-16,-1 0 15 0,-2 0 2 15,-1 2-14-15,-4-3 20 0,2 6-18 0,0 0 31 16,-9-15-16-16,1 9 8 0,0 0 23 0,-3 2-9 15,2 1-23-15,-4 1 20 0,2 2 4 16,2-1-17-16,1 1-15 0,3 0 22 16,-2 0-12-16,0 0-12 0,1 0 0 0,-5 7 22 15,7-4-15-15,1-1 5 0,1 1-25 0,1-2 4 16,1 2 22-16,-2 0-20 0,4 0 12 16,-2 0 5-16,3 1 6 0,-1-1-3 0,2-1-27 15,0 1 3-15,0-3 1 0,0 2 7 16,2-4 7-16,0 2-12 0,14-8 3 0,-7 1 18 15,-3-1-16-15,3-3 9 0,-3-3-5 0,1 1-8 16,-4-2 2-16,2 0 6 0,0-2 3 0,-2-2-11 16,0 2 27-16,0-1-13 0,-4-2-2 15,3 4 20-15,-3-2-14 0,1 0-17 0,-1-1 6 16,2 6 15-16,-2 0-18 0,-3 1 22 16,0 12-5-16,0-6 3 0,0 0-4 0,0 0 16 15,0 6-32-15,0-6 0 0,0 6 18 16,0 0-14-16,0-3 13 0,-1 6-22 0,-4 9 12 15,0 0-1-15,-2 4 19 0,1 0 8 0,-1 1 12 16,1 0-8-16,1 1 11 0,-1-1 21 16,0 1-5-16,2-2-27 0,-3 3 11 0,3-3-16 15,1 0-5-15,2-1 1 0,-6-1 10 0,5-2 5 16,0-1-23-16,2 1-1 0,0-4 12 0,0-8-7 16,0 8-23-16,0-2-30 0,0 0-13 15,0-2-51-15,11 4-66 0,-7-5 16 0,11 1-319 16,2-4 41-16,-7 0-2 0,5 0 72 15,3 0 7-15,3 0 63 0,0 0 7 0,3 0 31 16,0 0 10-16</inkml:trace>
  <inkml:trace contextRef="#ctx0" brushRef="#br0" timeOffset="5610.01">24287 12746 456 0,'0'0'213'0,"3"-1"0"16,-3 1-42-16,3-2-24 0,0 0-38 0,8-5 7 16,-4 1-8-16,0-3-19 0,4-3 3 15,1 0-29-15,0 0-1 0,0-2-27 0,0 0-13 16,0-1 15-16,-3-2-30 0,0-1 15 0,-3 0 11 15,3 1-9-15,-3-2 27 0,0 1-3 16,-5 0 1-16,2 3 2 0,-2 0 4 0,3-1-11 16,-4 1-4-16,0 8 17 0,0-1-9 15,0-1 1-15,0 0-13 0,0 1 3 0,0 3-7 16,0 0-1-16,0 5-1 0,0-5-2 16,0 5 0-16,0 0-12 0,-9-6 9 0,6 10-3 15,-4 3 17-15,1 3-15 0,-1-1 2 16,-1 5 17-16,0-2 16 0,-1 4-22 0,0-2 18 15,1 2-9-15,1-1-12 0,0 1-1 0,-2 0 2 16,5 1 9-16,0-3 4 0,0 3-3 16,0-1-30-16,2 0-4 0,1 0 25 0,-1-2-23 15,1 0 18-15,1-2-9 0,0-6 14 0,0 3-32 16,13 9-6-16,-8-7 25 0,6-1-25 16,-1-4 2-16,3-2 14 0,0 0 4 0,2-3-30 15,-9-1 11-15,7 0 5 0,16-12 1 16,-11 7-14-16,-3-2-1 0,0 1-2 0,-4-3 0 15,2-1 1-15,-4 1 30 0,-1-1 3 16,-4 1-25-16,2-1-13 0,-5 3 18 0,2 0 12 16,-2 2-10-16,1 0 1 0,-2 5 24 15,0 0-36-15,0-8 31 0,0 4-15 0,0 4 10 16,0-7 5-16,0 7-17 0,0-5 18 0,0 5-1 16,0 0-37-16,0-5 15 0,0 5 13 15,-7-6-18-15,4 8-7 0,0 0 39 0,0 0-35 16,1 3-2-16,-3 5 37 0,-2-2-29 0,3 1 15 15,1 0-11-15,0 1 1 0,1 3-2 16,0-4-9-16,2-2 8 0,0-7-4 0,0 8 5 16,0-1-8-16,0-1-2 0,0 0-6 15,0-1 35-15,0-1 4 0,9 12-26 0,-7-7 1 16,3-4 26-16,-2 1-28 0,-1-1 21 0,3-2-23 16,-3-1 22-16,1 0-30 0,1 0 35 15,-1-2-30-15,1 1 0 0,1-1 2 0,-5 0 0 16,0 0-12-16,7 0 32 0,9-9-19 0,-7 3 29 15,0-2-6-15,0 1-38 0,-2-2 20 16,1-2 4-16,-1 1 1 0,-2-1 7 0,1 1-22 16,2-3-2-16,-1 1 7 0,-1 1 12 0,-2-1-16 15,3 1 15-15,-4 4-19 0,1-1 16 16,-2 3-9-16,1 0 5 0,-2 0 23 0,2 1-20 16,0 1-3-16,-3-1-8 0,0 1 1 0,2 0 27 15,0 1-48-15,-2 0 18 0,1 1-14 16,1-2 23-16,0 3-12 0,-2 0 21 15,0 0-32-15,0 0 12 0,3 8 3 0,-1-4 22 16,-2 2-26-16,1-1 29 0,-1 2-26 0,0 5 30 16,0 1-20-16,-8 13-16 0,5-13 5 15,1-2-3-15,0-1 30 0,-1 1-19 0,1-4-7 16,1 1 15-16,-2-3-3 0,3 0-11 16,-3-2 20-16,3 0-1 0,0-1-18 0,0-2 1 15,0 0-9-15,5-1 39 0,4-4-15 0,3-2-27 16,0-2 33-16,2-2 1 0,1-1-25 0,-1 0 31 15,0 0-7-15,0 0-11 0,-1 0-9 16,-3 0 10-16,2 0-6 0,-3 3-5 16,0-1 24-16,-3 3-31 0,0 0 22 0,-1 2-20 0,-1 1-12 15,-1 3 36-15,-1-2-15 0,-1 1-20 16,2 2 15-16,-3 0 19 0,0 0-4 0,1 10-3 16,-1-5-25-16,0 2 37 0,0 7-8 15,0-7 14-15,0 4-30 0,0 3 5 0,0 0 9 16,0 0-10-16,-7 11 10 0,7-14-5 15,0 1-23-15,0-6-37 0,0 0-31 0,0 0-48 16,0-1 12-16,0-5-265 0,9 11-67 0,-4-11 71 16,-2-1 39-16,2 0 4 0,7-5 10 0,-1-2 32 15,-2-2 26-15,2 2 39 0</inkml:trace>
  <inkml:trace contextRef="#ctx0" brushRef="#br0" timeOffset="5768.51">24901 12630 354 0,'-2'-2'251'15,"1"0"-25"-15,1 2-7 0,1-1-33 0,2-1-21 16,0 2-28-16,2 0 2 0,2 0-16 16,-2 0-23-16,4 0 5 0,1 0-18 15,4 0-4-15,-1 0-12 0,1 0-26 0,-1 0-24 16,2 0-52-16,11-7-30 0,-14 5 6 0,-4-6-175 16,-3 3-108-16,-2 1 24 0,0-3 19 0,-3 2-18 15,0 5 14-15</inkml:trace>
  <inkml:trace contextRef="#ctx0" brushRef="#br0" timeOffset="5995.96">24359 12453 403 0,'-9'-3'355'0,"4"0"-85"15,2 0-30-15,2-1-23 0,1 2-25 0,1-1-9 16,4 2-30-16,7-2-16 0,0 0-8 0,2 2-31 16,4 0-36-16,-1 0-38 0,3-2-60 15,1 3-48-15,3 0 8 0,0-1-297 0,-5 1-1 16,4-1 41-16,-15 1 37 0,2 0 15 16</inkml:trace>
  <inkml:trace contextRef="#ctx0" brushRef="#br0" timeOffset="16037.47">21246 8474 510 0,'9'0'152'0,"-9"0"-63"16,0 0 42-16,0 0-47 0,0 0-15 0,0 0 23 16,0 0 5-16,0 0-18 0,0 0-49 0,0 0 49 15,0 0-19-15,0 0 6 0,0 0-12 16,11 0 12-16,-11 0 11 0,0 0-24 0,0 0 14 15,0 0-12-15,0 0-10 0,0 0 3 0,0 0-17 16,0 0 1-16,0 0 11 0,0 0-13 16,0 0 14-16,0 0-17 0,0 0-12 0,0 0-2 15,0 0 16-15,0 0-3 0,0 0 0 0,0 0-1 16,0 0 7-16,0 0-5 0,0 0-17 16,0 0 19-16,0 0 15 0,0 0-16 0,0 0-2 15,0 0 0-15,0 0-7 0,0 0 3 16,0 0 5-16,0 0-7 0,0 0-6 0,0 0 10 15,0 0 4-15,0 0-7 0,0 0 6 0,0 0-7 16,0 0 6-16,0 0 28 0,0 0-27 16,0 0 4-16,0 0 20 0,0 0-17 15,0 0 8-15,0 0-13 0,0 0-4 0,0 0 5 16,0 0-1-16,-3-15-10 0,0 18 17 0,-1-3-30 16,1 2 18-16,0-1-1 0,-1 3 2 0,-6 2-9 15,2 2 18-15,1-1-31 0,1-3 9 0,-2 3 30 16,3 0-32-16,1-1-13 0,0-1 46 15,0 4-24-15,-2 0-12 0,3-1 20 0,0 2 11 16,1-2-19-16,2-2-20 0,-2 1 4 16,-1 5 19-16,3-12-6 0,0 7-19 0,0-1 23 15,0-1-5-15,0 1-10 0,0 1 2 0,8 3-15 16,-2 0 17-16,-1-3-17 0,-1-2-12 0,-3 1 17 16,4-3 13-16,-3 0-4 0,0 0 7 15,1 0 8-15,-1 0-12 0,-1 0-23 0,4-3 36 16,-5 1-28-16,3 1 9 0,0-2 12 15,-3 0-1-15,0 0-22 0,6 0-5 0,9-12 5 16,-6 6 6-16,0-3 6 0,-3 2-13 16,1 0 31-16,-1 1-22 0,2-2-2 0,-1-2 5 15,-1 1 4-15,3-1-11 0,-1 2-1 0,-2-2 25 16,-1 3 8-16,2-2-39 0,-1 1 11 0,1-1-18 16,2 2 39-16,-2-1-27 0,-4 1-13 15,2 2-5-15,0 2 13 0,-2-2 5 0,0 3 14 16,0-3-1-16,0 3-2 0,-1 0 5 15,1-1-25-15,1 2-7 0,-1-1 28 0,-1 0-11 16,-1 1 2-16,2-1 10 0,0-1-37 0,-3 2 16 16,4 1 9-16,-2 0-17 0,-2 0 31 0,0 0-25 15,0 0-2-15,15 14 34 0,-9-6-11 16,-2 1-13-16,3 0 29 0,-2 2 1 0,1 0 1 16,-3-2-12-16,-1 1 17 0,3 1-21 0,-4 0-9 15,1-3-5-15,-1-1 26 0,-1-1-2 16,0 1-12-16,0 0-10 0,0-2 14 0,0 1 3 15,0-1-26-15,0-5 9 0,0 5 17 0,0-1-23 16,0-4-8-16,0 6 17 0,0-1 14 16,0-5-24-16,0 5 25 0,0-5-14 0,0 5 9 15,0-5-18-15,0 4 38 0,0-4-23 0,0 0-14 16,0 0 14-16,0 0 42 0,0 5-3 16,6 0-34-16,-3-6-14 0,-1 0 16 0,0-1 19 15,3-1-37-15,-2 0 24 0,6-2 11 16,0-3-40-16,3 0 7 0,-3 2-16 0,0-1 17 15,0 0-9-15,-1-2 14 0,0 1-12 16,1-1 2-16,-1 2 4 0,-2 1 2 0,0-2-1 16,-1 2 11-16,-1 1-28 0,1 2 41 15,-1 0-27-15,-1 0 34 0,0-1-55 0,-2 2 19 16,2 0 2-16,-3 0 29 0,4 0-33 16,-3 1 19-16,2 0-10 0,-1-1 21 0,-1 0-7 15,-1 2-13-15,3-1-14 0,-3 0-15 0,1-1 14 16,1 2 20-16,-2 0-19 0,0 0 16 15,0 0-10-15,0 0 9 0,0 0 23 0,7 9-13 16,-4-6-28-16,-1 0-14 0,0 0 21 0,-1 0-7 16,5 6 26-16,-3-3 0 0,2 0-20 15,-2-1 17-15,1-1-24 0,-1-1-1 0,1 3 15 16,4 0 8-16,-2 0-6 0,0-2 12 16,3 1-16-16,-1-1 4 0,-2 0-12 0,7-3 22 15,-5-1-15-15,2 1 3 0,-4-1-14 0,6 0 28 16,0 0-20-16,18-8-8 0,-18 3-10 0,0-1 26 15,5-1-25-15,-3-1-2 0,0 2 1 16,-2-2 0-16,0-1 7 0,-3 3 35 16,0-2-36-16,-3 1 25 0,-1 2-14 0,-4 0 22 15,2 0-11-15,0 3 19 0,-2-3-19 16,-1 2 37-16,1 1 16 0,-1 1-36 0,2-1-13 16,-2-1 16-16,0 2-7 0,0 0 10 0,0 1-5 15,0 0 32-15,-4-2-18 0,1 4-32 0,0-1 15 16,2 0-6-16,-5 7 25 0,1-2-19 15,0-1 10-15,1 5 9 0,0-3-30 0,2 0-1 16,-1-2-1-16,2 1-2 0,-1-1 14 16,1-2 0-16,1 2-7 0,-1-1 5 0,1-4-19 15,0 0-22-15,0 6 4 0,11 9-8 0,-4-6-12 16,2-3-32-16,-1-3-44 0,3-3-26 0,-4 0 14 16,6 0-301-16,19-11 45 0,-15 4 18 0,2 1 15 15,-1-2 28-15,-1 1 41 0,-2-1 9 16,-2 1 26-16,2 1 1 0</inkml:trace>
  <inkml:trace contextRef="#ctx0" brushRef="#br0" timeOffset="17520.75">22379 8315 323 0,'0'-5'319'0,"-1"1"-63"15,2 1-51-15,-1-2-1 0,-1 2-21 0,1 0-3 16,1 0-32-16,-1 1-6 0,-1-2-34 16,1 1-7-16,0 3-8 0,0 0-22 0,0 0 19 15,0 0-24-15,0-4 0 0,0 4-22 16,0 0 6-16,0-6 8 0,0 6-12 0,0 0 26 15,0 0-30-15,0 0-1 0,0 0 2 0,0-8 10 16,0 10 14-16,-1 1-28 0,1 1 10 16,-1 1 13-16,-1 8-34 0,2-7 1 0,0 5 4 15,-5 15 5-15,1-13 12 0,0 5-3 16,4-3-18-16,-1 1 16 0,-1-2 10 0,2 2-40 16,0-1 4-16,0-1-1 0,0 0-18 0,-3-1 12 15,3-7 8-15,0 3-18 0,0 2 21 16,0-3-16-16,0 0 34 0,7 7-9 0,-2-4-36 15,4-4 2-15,-4 3 29 0,0-1-12 16,5-1-35-16,-3-2 38 0,4-3-12 0,-1 0-10 16,3 1-2-16,-2-4-19 0,-4 0-2 0,5 0 12 15,0 0-17-15,2 0 3 0,-2 0 9 0,8-9-6 16,-9 5 19-16,-3 1-9 0,-4 0 22 16,2 0-32-16,-1 1 37 0,-2 0-17 0,0 0 23 15,0 0-17-15,-3 1 23 0,0-2-4 16,3 1-9-16,-2 1 24 0,1-2 8 0,-1 1 27 15,-1 2-32-15,1-2-4 0,-1 2 41 16,0 0 5-16,0 0-14 0,0 0-12 0,-12-6-15 16,8 4 25-16,-1 2-5 0,0 0-25 0,-1 2 4 15,2-2 11-15,0 1-28 0,4-1-10 16,0 0-2-16,-7 0 30 0,1 0 0 0,-3 6-2 16,6-5-27-16,1 1-1 0,0 0-1 0,-2 0-1 15,3 0-51-15,-2 1-8 0,3-2 18 16,-3 1-24-16,3 2 35 0,0-2-25 0,-1 1 34 15,1 0-3-15,0-1-24 0,0 1-13 16,0-3 6-16,0 0 25 0,0 0-25 0,0 0 7 16,0 0 32-16,0 0-38 0,8 7 18 0,-4-7 1 15,0-3 19-15,-1 3-3 0,0-2 4 16,0 0 1-16,0 0 14 0,7-2-33 0,-5-3 13 16,0 7 6-16,-1-5 12 0,-1 3 3 0,-1 0 9 15,1 0-14-15,-1-1 31 0,0 1-31 16,-1 0 19-16,1 0 15 0,0 0-8 0,-1 0-23 15,1 1 12-15,-1 1-2 0,-1 0-7 16,3-1 32-16,-2-1-7 0,-1 2-10 0,0 0-23 16,0 0-5-16,0 0 21 0,0 0-28 15,0 0-15-15,0 0-6 0,0 0 20 0,9 8 20 16,-7-6-21-16,0 0 8 0,-1 2 4 16,2-2-43-16,6 4 23 0,0 0-22 0,0-1 17 15,3 0-28-15,0-5-7 0,2 1-4 0,-8-1-2 16,4 0-20-16,16-11 4 0,-11 8 9 15,0-5 8-15,-1 1 11 0,-3-1-19 0,2-2 30 16,-3 3 21-16,-3-1 14 0,-2 2 22 16,1 0 2-16,-2 1-4 0,-2 1 15 0,-1-1 3 15,2 3 16-15,-1-1 5 0,0 1 3 0,-1 0-3 16,0 0-6-16,1 1 3 0,-2-3 26 16,2 4-27-16,-1-1-27 0,0 0-1 0,-1 1 24 15,0 0-30-15,0 0-8 0,0 0 25 0,0 0-8 16,2 9-4-16,-1-6-17 0,-1 1-1 0,0 0 14 15,2-1-14-15,-2 1 21 0,2 1-22 16,-1-2 0-16,0 1-3 0,-1 1 1 0,3-2-18 16,0 2-34-16,-1-1-6 0,2-3-22 15,-1 1-56-15,1 0-34 0,1-1 18 0,-5-1-257 16,10 0 19-16,14-12 37 0,-10 3-8 16,-2-3 77-16,0 0 14 0,0 0 22 0,-5 0-52 15</inkml:trace>
  <inkml:trace contextRef="#ctx0" brushRef="#br0" timeOffset="17648.47">22915 8366 385 0,'-3'-8'362'0,"1"2"-56"0,-1 1-32 15,-1 0-64-15,3 1-17 0,-1-1-10 0,2 1-48 16,0 0-30-16,-1 0-52 0,1 1-55 16,0 3-30-16,0 0 3 0,0 0-269 0,0-5-28 15,10 0 21-15,-7 5 52 0,0 2-12 0</inkml:trace>
  <inkml:trace contextRef="#ctx0" brushRef="#br0" timeOffset="18701.99">22904 8569 731 0,'-1'3'257'0,"1"-1"-12"16,0 0 4-16,-1 1-41 0,1-1-20 0,1-1-31 15,1-1-8-15,0 0 9 0,-1-3-41 16,3 3-29-16,-1-3-13 0,1 1 5 0,6-5-7 15,0 0-16-15,1-1 13 0,-2-2-8 16,0 1-22-16,-1-4-4 0,4 1 0 0,-1 0-4 16,-2-1-11-16,0 1 18 0,-2-3 15 0,1 3-37 15,0-5 3-15,-1 5 31 0,-1-3-32 0,2 1 9 16,-2 3 32-16,-1-1-29 0,0 0-13 0,2 0 14 16,-3 2-13-16,1 0 9 0,-2 0 29 15,-1 4 5-15,0-1-41 0,-1 2 48 0,0 1-42 16,-1-1 3-16,0 2-13 0,0 0 30 15,3 0-4-15,-2 0 10 0,1 1-18 16,-2 0-4-16,1 0-17 0,0 0-1 0,-1 1-3 0,0 1 4 16,-2 0-3-16,0 1-1 0,-2 2-16 15,-2 8 27-15,-2 1-3 0,1 2-1 0,-2-1-26 16,2 3 19-16,-1-1-26 0,2 1 25 16,-2-2-14-16,4 3 33 0,-4-2-12 0,3 1-14 15,0-2 11-15,1-1-11 0,2 0-17 16,-1-3 26-16,0-1-15 0,3-9-8 0,0 7-1 15,0 2-5-15,10 11-8 0,-4-13 20 0,1 0-14 16,1-3-12-16,6 1-2 0,1-3 18 0,3-2-9 16,-10 0-20-16,5 0 6 0,3 0-1 15,16-10 1-15,-19 4-8 0,1 3 4 0,-2-3-5 16,-3 0 39-16,2 0-27 0,-1 0 19 16,-6 3-16-16,1-2 15 0,-1 1 0 0,-3-2 4 15,0 4 27-15,0-2-10 0,-1 0 0 0,0 0 6 16,0 0-4-16,0 4 12 0,0 0 5 0,0-3 2 15,0 3 21-15,0-6-2 0,0 6 27 16,0 0-52-16,0-5 3 0,-8-2-15 0,5 7 31 16,0 0-3-16,1 0-3 0,-1 4 19 15,-2-2-3-15,1 1-29 0,-2 6-15 0,-3-2-19 16,4-1 25-16,1 0 3 0,3 1-27 0,-1-2 27 16,2 1-8-16,-2-1 6 0,2 0 4 15,0 0-30-15,0-5-19 0,0 7 19 0,11 10-19 0,-1-7 15 16,-1-5-18-16,2 0-5 0,2-1-4 15,-1-1 28-15,0-3-20 0,-12 0-6 16,11 0 8-16,1 0 24 0,11-8-14 0,-13 5 0 16,-4-1 28-16,-1 0-7 0,-1 1-12 0,0-2 37 15,-2 3 12-15,1-3-21 0,-1 4 8 16,-1-1 5-16,1 0 23 0,-1-1-12 0,-1 2-4 16,0-2-4-16,0 3 17 0,0 0-25 15,-5 0-13-15,4 0-2 0,-2 0 13 0,0 1 22 16,1 0-24-16,-1 0 28 0,1 2-17 0,0-3-21 15,1 3-18-15,0-3 15 0,0 3-43 0,2-3 19 16,0 3-20-16,2-1-4 0,1-2 28 16,2 0-27-16,10-2 24 0,-8 2 6 0,19-14-34 15,-9 4-11-15,-2-3-8 0,1-3-3 0,1-2 12 16,3-1 8-16,-4-2 10 0,-1 0 15 16,-1 3 13-16,-4 0 13 0,2 0-4 0,-6 2 38 15,4-1 3-15,-5 2 30 0,-1 1-24 0,-2 1 29 16,0 2-5-16,-1 4 11 0,0 1-6 15,0 0-21-15,-2 1 8 0,1 1-7 0,-1 1-22 16,0 3-7-16,0 0 16 0,0 0-33 0,0 3 2 16,-1 1 7-16,-6 8 10 0,3 4-1 15,1 1 1-15,-2 2-8 0,4 2-8 0,-2-1 10 16,-2 0-16-16,2 2 0 0,-1-1 30 0,3-1-3 16,-1 1-21-16,2-3-22 0,0-8-24 15,0 5-23-15,0-3-44 0,0 1-57 0,0-2-60 16,0-1 19-16,0-4-235 0,0-2 30 0,0-4 14 15,0 0 73-15,0 8-6 0,-2-10-12 16,-1-1 102-16,2 0-47 0,-10-6 30 0</inkml:trace>
  <inkml:trace contextRef="#ctx0" brushRef="#br0" timeOffset="19101.95">22364 8330 272 0,'-3'-1'355'0,"0"0"-31"15,0 0-69-15,3 1-26 0,-3 0-32 16,2 0-17-16,-1-2 7 0,1 2-53 0,-1-1 3 16,1 1-16-16,1 0-8 0,2 0-28 0,0 1-16 15,1-2-7-15,3 1 14 0,8-1-37 16,-7 1-8-16,20-6-13 0,-9 3-31 0,5-2-24 15,-3 1-46-15,5 0 9 0,0-3-239 16,2 0-44-16,1-4-29 0,0-1 73 0,1 1 35 16,-4 1 15-16,-1 0-37 0</inkml:trace>
  <inkml:trace contextRef="#ctx0" brushRef="#br0" timeOffset="20436.36">23924 8205 742 0,'3'-1'276'0,"-1"1"-25"0,1-1-52 16,-1 1 9-16,0 0-25 0,0 3-28 15,1-1-25-15,-2 2-12 0,5 5 20 0,-3 4-27 16,-3 1-17-16,2 2-11 0,0 2-5 15,-2 1 26-15,0 1-23 0,0-10 22 0,0 4-14 16,0 3-21-16,-10 17 7 0,7-16-14 16,-3-1-3-16,0-3 3 0,3 3-24 0,-2-5 24 15,1 0-5-15,-1-2 12 0,3-2-57 0,0-2 18 16,0-1-1-16,1-1 26 0,-1 0-38 16,1-2 4-16,1 1 11 0,-2-1 24 0,2-1-6 15,-1 1 57-15,1-1-30 0,0-1 1 16,0 0-3-16,0 0-22 0,-2-8 4 0,4 5-32 15,1-7 22-15,0-4-10 0,1 3-16 0,1-3 23 16,-2 2-3-16,3-2-6 0,-2-2-24 0,2 1 19 16,-1-2-21-16,1 1 3 0,0 1-1 15,-1-2 15-15,2-2-28 0,-1 3 5 0,0 0-2 16,1 1 1-16,1-3-2 0,0 2-10 0,1 2-2 16,-1 1 2-16,0-1 0 0,0 1-3 15,-1 3 0-15,-1 2-19 0,-1-1 3 0,1 3 3 16,-2 2 3-16,-1-1 1 0,0 2 13 0,0 0-13 15,-1 0-19-15,1 2 24 0,0 0 7 16,1 0-5-16,-4 1 2 0,0 0-24 0,4 0 18 16,9 11-5-16,-4-3-22 0,-5 3 27 0,1 0 3 15,-1 1-1-15,0 4-23 0,-2-2 20 16,-2 2 16-16,0-9-2 0,0 4 0 0,0 4-18 16,-14 17 34-16,7-16-21 0,-5-2 14 15,3-1 8-15,-2-2-4 0,1 0-15 0,1-1 42 16,0-3-23-16,3-2-10 0,0 0-13 0,1-1 4 15,0-1-5-15,1-2 9 0,0 2 2 0,1-3 1 16,3 0-13-16,0 0 12 0,0 0 6 16,-4 0-10-16,-10-15 1 0,11 9 17 0,0 2 13 15,3-1-26-15,-3 1 29 0,1 0-54 0,2 1 24 16,0 0-5-16,-1 1 18 0,1 0-23 16,0 0 8-16,-1 0 1 0,0 0-10 0,1 2 4 15,0 0 3-15,0 0 3 0,1 1 16 16,1 2-39-16,-2-1 22 0,2 2 5 0,1 0-1 15,0 6-19-15,3 1 19 0,-3-1-4 0,5-1 9 16,2 2 25-16,1-1-34 0,-1-1 3 0,3 0-36 16,2-1 52-16,-1-1-49 0,1-2 5 15,1 2 3-15,1-4-7 0,-1-2-31 0,-8-1-3 16,5 0 0-16,19-11-10 0,-19 4-2 16,4 2 20-16,-4-3 9 0,-2 1 2 0,0-1 24 15,-2-1 7-15,-2 2 33 0,0 2-3 16,-3 1 7-16,-1 1 11 0,1-2 18 0,-1 3-3 15,-3 1 17-15,3-2 12 0,-2 3-20 0,0-1-23 16,2 0 7-16,-2 0 0 0,1 0 0 16,-2 1-23-16,0 0 13 0,0 0 15 0,0 0-21 15,0 0-18-15,7 8 12 0,-7-5-21 16,3 1 1-16,-3 0 5 0,1-1 5 0,1 1-30 16,0-1 10-16,0 0-54 0,-1 0-25 0,1 2-64 15,-1-3 14-15,-1 0-159 0,3-1-142 16,-2-1 46-16,-1 0 50 0,0 0 38 0,3-9-48 15,0 5 91-15,-4-2 2 0,1-10 20 0</inkml:trace>
  <inkml:trace contextRef="#ctx0" brushRef="#br0" timeOffset="20592.09">24302 8290 785 0,'-3'-7'282'0,"0"0"-30"0,1 3-38 16,1 0-4-16,0 0-31 0,1 1-33 15,-2 0-31-15,2 0-37 0,-1 1-62 0,-1 1-34 16,2 1-42-16,0 0 8 0,3-2-257 0,-3 4 9 16,3-2 0-16,0 2-4 0,0-1 31 15,1 2 21-15</inkml:trace>
  <inkml:trace contextRef="#ctx0" brushRef="#br0" timeOffset="21666.98">24513 8321 585 0,'1'0'357'0,"-1"-1"-51"16,-1 1-17-16,-2 0-54 0,-1 0-14 0,-8 1-10 15,-1 1-13-15,5-2 12 0,-10 5-52 16,4-2-2-16,4 2-61 0,2-2 3 0,-2 2 2 16,3 2-32-16,1-1-13 0,2 0 2 15,0 4-26-15,2 0 2 0,2-10-8 0,8 19 10 16,-2-6 9-16,4 1-41 0,2 0 12 15,0-1 3-15,1 0 3 0,-2-2-31 0,3 0-17 16,-5-1 37-16,-1 2-5 0,-1-3-2 16,-4 0-20-16,-2-1 3 0,1-1 2 0,-2-1 29 15,-9 7-27-15,0-7 10 0,-3-1 23 0,1 1 26 16,3-2-23-16,-3-1-8 0,2 1 21 0,3-3-15 16,-1-1 24-16,2 0-20 0,0 0 5 15,1 0-12-15,4 0-1 0,0 0-4 0,0 0 27 16,-6 0-31-16,2-8 20 0,5 4-32 15,5-7-5-15,4-2-4 0,1 1 15 0,-1-3-40 16,3 2-2-16,0-6-5 0,2 1 2 16,2-1 20-16,-4-3 5 0,2 1-21 0,-1-2 35 15,-2 0-37-15,-3 2 25 0,1 2-10 16,-3-1 4-16,-1 1-11 0,1 1 40 0,-3-1-18 16,-1 0 25-16,1 1-11 0,-2 3 9 0,2 1-18 15,0 3 9-15,-1-1 13 0,-2 3-12 16,2 2-13-16,-1 1 1 0,-1 1 25 0,2 2 1 15,-3-1-32-15,0 2-8 0,3 0 3 0,-2 2 7 16,-1 0 3-16,0 0 5 0,11 16-10 16,-8-3 34-16,0 5 9 0,0-1-24 0,-3 2 27 15,0 1-17-15,0 1 20 0,0-11-24 0,0 6 3 16,0 2 6-16,0 1-19 0,-7 19 14 16,4-20 2-16,0-2-1 0,3-1-3 0,-1-1 18 15,0 0-51-15,0-5 17 0,1 0 7 0,0-3-30 16,0-6 51-16,0 6-50 0,0-6 29 15,0 5-20-15,0-5-11 0,0 4 37 0,0-4 1 16,7 6-30-16,-2-6-7 0,7-3-13 16,-2-3 55-16,-4 2-5 0,2 2-37 0,-4-1 16 15,1 0 6-15,-2 2-5 0,1-1-1 0,-1-1 0 16,0 0 39-16,-1 1-12 0,2 0-13 0,-2-1 7 16,1 0-23-16,4-5 21 0,0-1-11 15,-2 2 16-15,1-4-14 0,5 2 37 16,-4 0-47-16,-1-2 7 0,0 7 11 0,0-6-5 15,0 3-15-15,-3 2 8 0,-1 0 18 16,-1 2-18-16,2 0-1 0,0 0-4 0,-1 1 0 16,0 0 0-16,-1 0 2 0,0 0 0 0,1 2 6 15,-2 0-24-15,0 0 28 0,0 0-16 0,3 8 47 16,-2-3-42-16,4 8-4 0,-4-3 21 0,-1 2 7 16,4 2-33-16,0-2 11 0,-2 1-16 15,3-2 8-15,-2-1-14 0,0-2-20 0,1 1 33 16,3-3 7-16,-2 0 7 0,0-5-9 15,2 0-28-15,1 0 12 0,-2-1 24 0,13-9-24 16,-8 3-4-16,4-5 3 0,-3-2 14 16,-2-1-15-16,0-2 3 0,-1 1 7 0,1 0 17 15,-1 0 6-15,-2 0-13 0,-2 2 37 0,-2-1 2 16,0 3-5-16,2 4-2 0,-2-1 15 16,0 2 6-16,-3 3-24 0,2-1 16 0,0 2-19 15,-1-1-4-15,0 2-8 0,0-1 6 0,-1 1-17 16,0 1-9-16,0 0 25 0,0 0 8 15,5 10-14-15,-4 3 1 0,2-1-3 0,-1 5 1 16,-1-1-2-16,0 0 18 0,0 0-3 0,1 0-2 16,-1 0-12-16,1-3 9 0,-2-8-13 15,0 1 1-15,0 1-1 0,0 0-29 0,0-2-18 16,0-1-30-16,0-4-12 0,0 5-35 0,0-5-50 16,10 10 15-16,-5-12-326 0,3-4 68 15,4-2 5-15,1-4 77 0,0-2 8 0,0 0 22 16,-2 0 22-16,1 0 26 0,0 1-15 15</inkml:trace>
  <inkml:trace contextRef="#ctx0" brushRef="#br0" timeOffset="21869.49">25125 8313 702 0,'-7'0'391'0,"4"-2"-62"16,0 2 25-16,0-2-11 0,0 2-29 0,2-3-39 16,-1 3-18-16,0-3-20 0,2 1-46 15,0-1-12-15,2 0-18 0,0 1-22 0,1 0-31 16,10-3 12-16,-1-2-17 0,6 2-13 0,-2 1-14 15,1 2-41-15,0-2-9 0,-1 4-3 16,-7 0-64-16,7-2-43 0,-8 2-59 0,1-1-63 16,-6 1 18-16,-3 0-285 0,0 0 44 15,5 0 1-15,-7 0 78 0,-2 0 13 0,-1 0 24 16,-8 4 22-16,-4 1 17 0,3 2 48 16</inkml:trace>
  <inkml:trace contextRef="#ctx0" brushRef="#br0" timeOffset="23170.01">23720 9009 804 0,'0'0'318'0,"0"8"-40"15,0-8-32-15,0 0-44 0,0 0 24 16,0 0-46-16,0 0 7 0,0 0-16 0,0 0-8 16,0 0 0-16,0 0-19 0,0 12-15 15,0-12-15-15,0 0-11 0,0 0-15 0,15-12-9 16,-4-1-8-16,3 0-9 0,0 1-2 0,1-2-25 16,-1-2-6-16,-4-2 12 0,6-1 8 0,-3 4-36 15,0-1 4-15,-3-1-2 0,-2 3 10 16,0 1-31-16,-2-2 34 0,1 3 12 0,-5-1-17 15,-2 8-1-15,0-2-3 0,0-3-2 16,0 2 20-16,-12-6-5 0,9 11-2 0,-1-2-1 16,1 4-3-16,2 1-41 0,-3 0 5 0,1 0 11 15,2 3-10-15,-2 0-11 0,2 1-5 0,0 1-8 16,2 10 10-16,-1-8-8 0,0 4 3 16,9 16 1-16,-2-9 17 0,2 0-40 0,-1 0 14 15,1-2 16-15,-1 0-13 0,-2-2 6 0,2 2 9 16,-3-2-25-16,0-1 33 0,-5 0-22 15,0-5 4-15,0 0 15 0,0-4 24 0,0 3-13 16,-11 8-19-16,8-11-5 0,-3-1 24 16,4 0-12-16,0-1 7 0,0-2-19 0,0 0-22 15,1 0-19-15,1-3-10 0,0-1-13 0,2-1 27 16,8-7-10-16,0-2-2 0,3 1 21 16,-1-2-3-16,1 1 26 0,2 1 11 0,-2 0 14 15,1 1-1-15,-2 0 19 0,-1-1 29 16,-1 3-2-16,-5 4 1 0,0 2 35 0,0-1-12 15,-1 1-20-15,-1 2 3 0,0 0 3 16,-1 1-23-16,0 1 14 0,-2 0 12 0,0 0-21 16,0 0 36-16,7 9-15 0,-4-4-31 0,0 6 8 15,-2 1-12-15,1-2-6 0,-2-2 10 16,6 2-10-16,-5-2-32 0,2 1-10 0,-2-2-30 16,1-3-29-16,-1 0-39 0,3-1 10 0,-2-1-313 15,-1 0-11-15,-1-2 89 0,0 0-5 16,18-8 51-16,-11-5-45 0,2 2 85 0,2-4 4 15</inkml:trace>
  <inkml:trace contextRef="#ctx0" brushRef="#br0" timeOffset="23314.36">24134 8744 710 0,'-3'-8'328'16,"0"1"-21"-16,0 2-29 0,1 0-48 0,2 3-41 15,-2-3-23-15,1 3-57 0,1-1-43 16,0 3-48-16,0 0-81 0,10-4 6 0,3 3-131 15,2 1-150-15,-7 0 11 0,5 0 58 0,4 0 29 16,15 7-25-16</inkml:trace>
  <inkml:trace contextRef="#ctx0" brushRef="#br0" timeOffset="23967.07">24344 8819 735 0,'-3'6'307'0,"-3"0"-23"0,-1 1-12 0,2-2-5 15,-1-1-32-15,3 1 1 0,-7 1-28 0,5 0-24 16,-1-3-21-16,3 0-15 0,-1 0-17 0,0 0-15 15,2 0-22-15,1 0-3 0,0 0-33 16,-1-1-36-16,1 2-30 0,1-1 23 0,0 2-22 16,0-5-9-16,0 0-6 0,0 4 20 15,0-4 12-15,0 5-30 0,10 2 9 0,-9-5 3 16,2-1 7-16,-2 0 24 0,1-1-8 16,0-1 40-16,1 0-21 0,-1-1-17 0,6-7-18 15,-1-2 51-15,0-3-54 0,0-1 17 16,3-2 12-16,-3-1-20 0,2 1-1 15,-1 0 8-15,1 1 26 0,0-3 5 0,0 1-43 16,-1 5 9-16,2-4 16 0,-4 8 12 0,-3-2-21 16,5 1-4-16,-4 1-1 0,-1 3-1 15,-3 1 43-15,2 2-17 0,-1-1-18 0,-1 3 18 16,0 1-4-16,0 0-3 0,0 0-4 0,0 0-7 16,0 0-12-16,6-8 3 0,-6 9-9 15,-2 1 17-15,1 3-1 0,-3 5 13 0,-1 2-6 16,1 0-1-16,-1 4-20 0,-1-4-3 0,2 5-1 15,-1-2 12-15,-2 2-2 0,2 0 1 0,1-2-21 16,-1 0 17-16,1 1-9 0,0-2 7 16,2-2-21-16,2-1-7 0,0-6 36 0,0 1-13 15,0 1-27-15,0 1 19 0,12 11-47 16,-7-13 9-16,2-2-4 0,0-2 12 0,2-2-24 16,-2 0-18-16,6 0 5 0,15-12-21 15,-13 4-6-15,3-3 21 0,-5 0-8 0,3-1 15 16,-5 1 25-16,0 1-2 0,-4-2 30 0,0 4 20 15,-1-2 25-15,-2 0 34 0,-2 4-7 16,-1 1 4-16,2-1 10 0,-3 3-8 0,1-1 30 16,1 1 0-16,-2 2-31 0,0 1-12 0,0-1 25 15,0 1-6-15,0 2-8 0,-3 1-29 16,2-1 18-16,-4 9-21 0,1 1 13 0,2-4-19 16,-3 4-1-16,1-1-2 0,1-3 15 0,-1 5-16 15,4-5 8-15,-2 1-41 0,2-2-24 16,0 0-27-16,0-1-19 0,0-2-25 0,0-4-76 15,0 0 15-15,0 6-221 0,9 2-11 0,-5-7 34 16,10 1 34-16,-3-1 37 0,-1-1-9 16,0 0 62-16,7 0-79 0,0 0 91 0</inkml:trace>
  <inkml:trace contextRef="#ctx0" brushRef="#br0" timeOffset="24700.03">24789 8972 676 0,'2'3'273'0,"-2"-3"-31"0,0 0-22 0,2 1-30 16,-3 1-15-16,2-2-38 0,1 0 8 0,-1-2-29 16,2 2-7-16,-2-1-21 0,2 1-4 15,0-1-1-15,0-1 19 0,1-1-39 0,0 2 41 16,0-1-29-16,-1-1 5 0,0 1-4 15,0-2-1-15,0 3 24 0,1-1-46 0,4-5 31 16,-3 2-5-16,-1 0-3 0,-1 1-29 0,2-1-7 16,-2 1 3-16,-1 0-14 0,0 0 12 15,0 0 14-15,4-5-30 0,-4 2 11 0,1 0 16 16,0 2-37-16,-1 0-3 0,0-1-2 16,-1 2-3-16,2 1 0 0,-3 0 46 0,2-1-6 15,-2-1 11-15,1 3-7 0,-1-2-31 16,2 1 1-16,-2-1 1 0,1 1-5 0,-1 2-2 15,0-3-2-15,0 2 4 0,2 0-5 16,-1 1-1-16,-1-1-2 0,0 1 7 0,0 0-9 16,0 1 0-16,0 0-1 0,0 0-7 0,0 0 6 15,0 0 0-15,0-6 0 0,0 6-1 16,0-5-1-16,0 5 1 0,0-4 12 0,0 4-1 16,0-5-2-16,0 5-1 0,0-6-2 15,0 6 0-15,0-6-16 0,0 0-19 0,0 6 3 16,0-7 36-16,0 2-1 0,0 0-22 0,0-1 8 15,0 2-9-15,0-1 6 0,0-4-16 16,0 1 1-16,8-9 3 0,-4 11 11 0,-4-2-5 16,0 2 22-16,1 4-19 0,0-3-1 15,0 1 35-15,-1 1-2 0,0-2-32 0,0 2 9 16,0 0-10-16,0 0-1 0,0 0 24 16,0 2-1-16,0-2-13 0,2 1-4 15,-2 1 1-15,0-1 0 0,0 2-7 0,0 0 11 16,0 0 1-16,-2-2-1 0,2 4-8 15,0 1 0-15,-3 2 25 0,1 7 22 0,-4 1-1 16,2 1-29-16,1 3-2 0,0 0-1 0,0 1 0 16,-1 0-2-16,2-2 6 0,1 3 0 0,-1-1-2 15,-1-3 4-15,3-1 4 0,0 1-20 0,0-4 30 16,0-5-32-16,0 3-4 0,0 0 0 16,0 0 0-16,14 10-62 0,-10-14-7 15,-1 0-43-15,0-3-94 0,3-2 20 0,0 0-269 16,-1 0 49-16,12-9-7 0,-6 3 60 0,1-3-18 15,-3 1 44-15,-3-4 64 0,-1 2 12 16,-2 3 8-16,-1 3 19 0</inkml:trace>
  <inkml:trace contextRef="#ctx0" brushRef="#br0" timeOffset="24891.15">24889 8816 1071 0,'-2'-2'372'16,"-1"0"-48"-16,1 0-40 0,1 1-37 15,-2-1-5-15,2 1-27 0,-1-1-44 0,2-1-19 16,0 1-16-16,3 1-22 0,0-2-12 0,2 1 6 16,7-3-11-16,0 0-95 0,1-1-39 0,5 1-32 15,-1-2-42-15,0 1-38 0,2 6 14 16,-5-4-158-16,0 4-100 0,-3 0 29 16,-11 0 48-16,6 0-6 0,-2 0 35 0,4 7-4 15,-6-3 46-15</inkml:trace>
  <inkml:trace contextRef="#ctx0" brushRef="#br0" timeOffset="25648.15">25040 8831 394 0,'0'6'160'0,"0"-3"-6"0,0-1 8 16,0 1-30-16,0 1-13 0,3-1 0 15,-2-1-2-15,3 0-18 0,-2 2-24 0,1-3 2 16,0 0-11-16,-1 1-4 0,1-2 29 16,0 2-19-16,1-3-4 0,0 2 17 0,-2-1 9 15,0 0 1-15,0-2-1 0,-1 1-22 0,-1 1 21 16,0 0 2-16,0 0 23 0,5-6-12 15,-4 4 5-15,-1-1 26 0,0 0-13 0,0 2-15 16,-1-2-14-16,1 1 7 0,-2 1-12 0,2-1-1 16,0 0-10-16,-1 1 5 0,-1 1-9 0,1-1-23 15,-1 1-35-15,2 0 16 0,0 1 9 16,-3 0-27-16,3 2 3 0,-1 0 18 0,-1 1-3 16,0 0-1-16,2 0-38 0,0 2-12 15,-1 0 4-15,1 0-8 0,0 1 9 0,0 0-25 16,0 2 11-16,0-1 6 0,9 5-3 15,-8-8 4-15,1-1-23 0,0-1 28 0,-1 0 14 16,2-1-28-16,-1-1 12 0,-1-1-5 0,2 0 1 16,1-2 17-16,-1 1-14 0,5-5 32 15,2-3-31-15,-1 0 22 0,-1-3-23 0,3 0 5 16,-1 1 5-16,-1 0 4 0,-2 2 8 16,1-3-6-16,0 4 33 0,-2 2 4 0,-1 0-6 15,-1 2 5-15,-1 0 18 0,-2 2-7 16,3 0-42-16,-2-1 9 0,0 0 2 0,0 3 2 15,0-1-5-15,0 0-13 0,-1 0 0 16,1-1 1-16,-2 2-6 0,0 0 18 0,0 0-1 16,14 16-10-16,-9-6-16 0,-1 2 20 0,-3-2-1 15,2 2 12-15,-2 2-3 0,-1-1-1 16,0 1-6-16,0-9 10 0,0 2 0 0,0 1-2 16,0-1-21-16,0 0 21 0,0-1-16 0,0-1 28 15,0-5-7-15,0 6-20 0,0 0-5 16,0-6 24-16,0 5 3 0,0-5-18 0,0 0-25 15,0 0 17-15,6 6-44 0,3-12-23 16,0-2-23-16,3-4-56 0,0-2-28 0,1 2 15 16,-2-4-192-16,1 3-55 0,-3-4 28 15,1 7 37-15,-3-1-2 0,-4 6 41 0,-2-1 35 16,-1 6 48-16,0 0 267 0,0 0-6 0,0 0 180 16,-9-7-6-16,6 7-17 0,2 0 5 15,-1-1 1-15,2 1-5 0,-1-1-3 0,0 0-29 16,0 2 42-16,1-2-59 0,-1 1 18 15,1 0-18-15,-2-2 11 0,4 1 11 0,-4 1-30 16,4 0 16-16,-1 0-29 0,1 0-20 0,1 0 22 16,1 0-23-16,2-1-20 0,10-1-23 15,1-1-6-15,-2 0-117 0,-1-3-98 0,-2-1 15 16,4-4-337-16,-4-1 47 0,-3 0-24 0,-4 0 93 16,-2 1 32-16,-2 3 26 0,-1 8 20 15,0 0 22-15,0-6 11 0,-10-4-66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6-26T09:28:17.2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21660 14816 416 0,'0'0'147'0,"0"0"-22"0,0 0-13 15,-11 0-10-15,11 0-23 0,0 0 7 16,0 0-20-16,0 0-2 0,0 0-11 0,0 0-7 0,0 0-4 16,0 0-12-16,-9 0 0 0,9 0 12 15,0 0-18-15,0 0 0 0,0 0 16 16,0 0-42-16,0 0 24 0,0 0-5 0,0 0-5 15,0 0-2-15,0 0-15 0,0 0 16 0,0 0 32 16,0 0-8-16,0 0-3 0,0 0-2 0,0 0 7 16,0 0 5-16,0 0 25 0,0 0-25 15,0 0 3-15,0 0-6 0,0 0 7 0,0 0 12 16,0 0-12-16,0 0-13 0,0 0 2 16,-11 0 8-16,11 0-18 0,0 0 14 0,0 0-20 15,0 0 2-15,0 0 11 0,0 0-1 0,0 0-19 16,0 0-2-16,0 0 10 0,0 0 5 15,0 0 4-15,0 0-6 0,0 0 9 0,15-14-7 16,-5 14 0-16,9 0 13 0,26-6-2 0,-12 2 0 16,3 1 0-16,7 0-12 0,5-2 2 15,5 1 7-15,7-3-11 0,3 0 0 0,4 0-5 16,2-1-1-16,0-1 2 0,2 0-14 16,1 2 1-16,-4-2-1 0,-3 2 10 15,-3 0-1-15,-6 0 4 0,-2 1-8 0,-5 1-13 0,-3 0 11 0,-3 0-7 16,-4-1 12-16,-2 1-10 15,-1 1 0-15,-5 0-6 0,-2 0 7 16,-2 1 4-16,1-1-2 0,-2 1 1 0,-2 0 1 16,0 3-9-16,-7-3 7 0,2 1-5 0,-7 1 14 15,0-1-10-15,-6-1-4 0,-2 2 11 0,1 1-11 16,-2-1 1-16,3 1 0 0,-4-1-10 0,0 1 14 16,0-1-44-16,-1-1-39 0,-1 2-64 15,0 0 12-15,0 0-67 0,-9-1-140 0,-4-2-63 16,-2 1 45-16,6 2 42 0,-6 0 37 15,-3 0-54-15</inkml:trace>
  <inkml:trace contextRef="#ctx0" brushRef="#br0" timeOffset="416.56">22057 14759 570 0,'-21'1'232'0,"3"2"-11"15,9-3-41-15,-12 4-26 0,11-4-6 16,5 1-14-16,-1-1-23 0,3 2 4 0,3-1-3 16,5 0-6-16,7 1-3 0,7-2 2 0,6 3-18 15,2-3-4-15,5 1-4 0,7 0-3 16,2-1-20-16,-19 0 2 0,11 0-15 0,8 0-4 16,3 0 0-16,3 0-8 0,2 0-11 15,0 0 6-15,0 0-4 0,-2 0 8 0,-2 0-12 16,-2 0-1-16,-6 0 0 0,0 0 7 0,28-7 8 15,-39 6-3-15,-1 0 28 0,-2-1 4 16,-2 2-5-16,-13 0 2 0,3 0 30 0,-1 0-13 16,0 0-20-16,-1 0 11 0,-3 0 0 15,0 0-18-15,-6 0 5 0,7 0-15 0,-7 0-6 0,5 0-5 16,-5 0 7-16,6 0 8 16,-6 0-16-16,6 0-1 0,-6 0-9 0,0 0 13 15,4 0-17-15,-4 0-2 0,0 0 25 0,0 0-43 16,5 0 14-16,-5 0-32 0,0 0-70 15,0 0-66-15,0-5 17 0,9-4-350 0,-9 5 50 16,0-2 39-16,-1-7 23 0,-5-1 65 0,-1-4 2 16,-1 4 21-16,-1-2 24 0,0 3-9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54749" units="1/cm"/>
          <inkml:channelProperty channel="Y" name="resolution" value="2151.47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8-06T09:33:42.8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18672 7013 314 0,'0'0'242'0,"0"0"-36"0,0 0-31 0,0 0-3 0,0 0-22 0,0 0-19 0,0 0-7 0,0 0-30 15,0 0 21-15,0 0-18 0,0 0-14 16,0 0 0-16,0 0-11 0,0 0 0 0,0 0-9 15,0 0-16-15,0 0 8 0,0 0-12 0,0 0 0 16,0 0 1-16,0 0-5 0,0 0-8 16,0 0 11-16,0 0-17 0,0 0 6 15,0 0-13-15,0 0 5 0,0 0-1 0,0 0 4 16,27-12-12-16,-4 13-5 0,6 1 14 0,3-2-4 16,6 2-11-16,7 0 21 0,-24-2-25 15,17 0 11-15,4 0 2 0,6 0-17 0,2 0 3 16,56-11 10-16,-52 7 7 0,-1 1-6 0,-4-1-6 15,0 2 0-15,-7-1-9 0,-1-1 11 16,-5 2-5-16,-4 1 19 0,1-2 6 0,-6 2 5 16,-1-1 9-16,-6 1 8 0,-3-2 11 0,-3 1 12 15,-5 2-14-15,-3-2-17 0,1 2 2 0,-4-1 17 16,-3 1-23-16,0 0-34 0,0 0 28 16,8 0-46-16,-8 0-16 0,0 0-16 0,6-5-23 15,-9 5-41-15,-4 0-54 0,-11 2 14 16,-2-4-137-16,10 2-102 0,-9 0 35 0,-3 0 21 15,-4 0-20-15,-2 0 76 0,0 0 11 0,-3 0 25 16</inkml:trace>
  <inkml:trace contextRef="#ctx0" brushRef="#br0" timeOffset="316.27">18756 7084 413 0,'-13'2'346'0,"-1"0"-41"0,5 0-17 0,4-2-53 0,-1 1-15 0,6-1 1 0,0 0-20 16,-8 0-14-16,8 0-38 0,0 0 8 0,-8 4-45 16,15-4 1-16,18 1-14 0,9 0-12 15,-1-1-8-15,9 0 9 0,3 1-21 0,3-1-2 16,4 0-12-16,-24 0-1 0,14 0-1 0,6 0-16 16,7 0 18-16,59-10-21 0,-55 6-5 15,4-1-12-15,-7 3 7 0,2-3 10 16,-5 0-5-16,-3 0-6 0,-4 1-7 0,-4-1 10 15,-4 1-13-15,-3-2-13 0,-4 1 9 16,2 1 11-16,-5 3-22 0,-2-4 30 0,-7 2-41 16,0 0-18-16,-2-1-23 0,-6 1-48 15,-3-1-50-15,-4 2-24 0,0-1 16 0,-4 3-263 16,0 0 27-16,0 0-16 0,-24-13 39 0,7 10 58 16,-6-1 37-16,-7 1 8 0,7-2-17 0</inkml:trace>
  <inkml:trace contextRef="#ctx0" brushRef="#br0" timeOffset="666.49">19129 7075 905 0,'-16'-3'292'0,"3"3"-15"0,4 2-17 0,3-2-12 0,0 0-23 0,6 0-36 0,0 0-16 16,0 0-31-16,0 0-2 0,0 0-4 0,-10 3-11 15,29-1-22-15,7 3 11 0,3-3-21 0,11 1-7 16,2 1-19-16,8 0 4 0,2 0-2 16,5-3-1-16,-1 1-1 0,2 1-18 0,0-2-14 15,0 3 2-15,-1-3-21 0,-30-1 13 0,14 0-4 16,5 0-2-16,-1 0 24 0,-1 0 15 16,-1 0-5-16,-5 0 7 0,34-11 3 0,-40 8-6 15,-7 0-10-15,-3 3-6 0,-2-1 15 16,-8-1 2-16,-2 0-31 0,-3 1-3 0,0-1-3 15,-3 0-121-15,-1 0-54 0,-8-1-84 16,-9-3 21-16,-8 3-265 0,-4-2 45 0,-2-1 31 16,-1-2-13-16,1 3 29 0,-2-2 28 0,0-1 59 15,3 2-10-15,-1 0 30 0,-2 0 46 16</inkml:trace>
  <inkml:trace contextRef="#ctx0" brushRef="#br0" timeOffset="34765.11">8639 11441 494 0,'0'0'167'0,"0"-15"-37"0,0 15 22 0,-14 0-65 0,14 0 26 0,0 0-11 0,0 0-5 16,0 0 14-16,0 0-51 0,0-11 4 15,0 11 5-15,0 0-6 0,-26-17 5 0,26 17-13 16,-2-1-4-16,1-2 12 0,0 1-7 16,1 2-14-16,-2 0 19 0,2 0 2 0,0 0-7 15,-1-1-6-15,0 1 1 0,0-1-5 0,1 1 7 16,0-1-19-16,0 1 11 0,0-2-6 15,0 2 4-15,-2 0-14 0,2-1-2 0,0 1 3 16,0 0-13-16,0-1 8 0,0 1-9 16,0 0 6-16,0 0 2 0,0-2 1 0,0 2 7 15,0 0 2-15,0 0-6 0,0 2 7 0,0-4-12 16,2 4 11-16,-1-2-9 0,3-2 1 0,0 2 5 16,4 0-2-16,0 0-11 0,15 2 11 15,-11-2-16-15,5 0 6 0,4 0 2 0,3 0-16 16,0 0 21-16,3 0-19 0,0 0 4 0,-2 0 15 15,-2 0-23-15,0 0-1 0,-4 0-2 16,-1 0 4-16,2 0 7 0,-6 0-8 0,-1 0 6 16,-3 0 0-16,-3 0-17 0,0 0 6 15,-7 0-2-15,8 0 1 0,-8 0 14 0,0 0-11 16,8 0-1-16,-8 0 13 0,5 0-3 0,-5 0-13 16,0 0 17-16,0 0-9 0,9 0-31 15,-9 0-8-15,0 0-16 0,0 0-25 0,0 0-19 16,11-12-47-16,-12 14 14 0,-2-1-100 0,-2-1-95 15,0 0-2-15,-1 4-1 0,-1-3 49 16,-9 3-18-16,0 1 42 0,2-3-35 0</inkml:trace>
  <inkml:trace contextRef="#ctx0" brushRef="#br0" timeOffset="35164.18">8719 11425 522 0,'-2'-3'271'0,"1"-1"-41"0,-1 3-14 0,2 0-7 0,-3 0-27 0,3 0-22 0,-1-2-23 0,1 2-16 16,-2 1-3-16,1-3-8 0,0 3-12 0,0 0-2 16,1-2-24-16,0 1-2 0,-2 1-22 15,2-2-7-15,0 1 7 0,-1 1-2 0,1 0-14 16,-1 1 8-16,1-1-12 0,0 3 3 0,0-2-3 15,0 2-4-15,0 0-16 0,0 1 7 16,0 1 10-16,-3 0-17 0,3 2 4 0,-4 11-5 16,4-10 20-16,0 5-8 0,-5 13 7 0,4-7 6 15,-3-1-14-15,2 2 15 0,2-3-18 16,-4 3 6-16,-1-3 10 0,2 0-19 0,3-2 9 16,-1 3-13-16,1-12 18 0,0 4-8 15,0 4-10-15,0-2 0 0,0 1 2 0,0-4-7 16,0 0 9-16,0 0-8 0,0-2 8 0,0 1-1 15,0-8-18-15,0 8-15 0,0-1-27 16,0-7-14-16,0 7-42 0,0-7 9 0,0 0-202 16,0 6-78-16,-6-1 22 0,8-7 5 15,2-1 33-15,-4 1 53 0,1-2-3 0,-1-1 36 16</inkml:trace>
  <inkml:trace contextRef="#ctx0" brushRef="#br0" timeOffset="35414.01">8561 11642 577 0,'-3'-2'301'0,"0"-1"-33"0,2 1-22 0,-1 0 1 0,1 1-39 0,-1-1-27 0,2 1-28 0,-2 0-11 0,0-1-37 16,2 1 0-16,1 1-7 0,2-2-7 0,-1 1-18 15,2 1 8-15,2 0 5 0,3 0-40 16,13 0 18-16,-12 0-7 0,6 0-24 15,4 0 16-15,1 0-31 0,-1 0-9 0,3 0-6 16,-1 0-42-16,2 0-27 0,-1 0-57 0,0 0-18 16,0 0 14-16,0 0-279 0,26-5 45 0,-25 2-2 15,-1 0 69-15,-1-3 16 0,-2 0 14 16,-1 1 19-16</inkml:trace>
  <inkml:trace contextRef="#ctx0" brushRef="#br0" timeOffset="36697.18">9284 11380 577 0,'-2'-4'253'0,"2"1"-51"0,0-2-20 0,2 3-32 0,-2 0-15 0,0-1-8 0,0 2-12 16,0-2-7-16,0 2-28 0,0 0-23 16,0 1 11-16,-2 0-10 0,2 2-8 0,0 1 4 15,-2 2-20-15,1-2 7 0,-8 12 3 0,5 0 1 16,-5 1-4-16,4 1 3 0,-3 1-7 16,3 1 14-16,0 3-8 0,-2-3 5 0,2 1-12 15,2-1 6-15,-1 0-5 0,1 3-12 16,2-4 3-16,0 4-12 0,-1-5 7 0,1-4-5 15,1-6-5-15,0 3 10 0,0 4-5 0,0-5-8 16,10 13 16-16,-8-14-12 0,4-2-12 0,-4 0 15 16,9 4-3-16,0-2 1 0,3-2-6 15,-3-4-10-15,1 1 10 0,0-3 1 16,-12 0-6-16,11 0-2 0,21-16-22 0,-14 6 3 16,-4 0-1-16,3-2-5 0,-4 0 5 0,-1 1 5 15,-1-1-6-15,-4-2 4 0,2 1-10 0,-6 2 10 16,1 3 11-16,-2 0 5 0,1 0-6 15,-3 0-2-15,1 1 25 0,0 2-2 0,1-1 9 16,-2 1-5-16,0 2-3 0,0-2 3 0,1 1-3 16,-1 1-8-16,1-1 3 0,-1 1 12 15,2 1-11-15,-1-1-6 0,-1 1 2 0,0-1-11 16,0 1 16-16,0 2-1 0,0 1-10 16,0 2-6-16,-1-1 6 0,-3 1-2 0,2 1 2 15,0 2 5-15,1-2 2 0,-7 10-10 0,-1-2 2 16,5-1 13-16,0-2-20 0,0-1 10 15,3-1-5-15,-5 8 12 0,2-4-10 0,1-1-6 16,1-3-2-16,0 0 12 0,0-2 2 0,1 2 3 16,1-3-13-16,0-4 13 0,0 0-5 15,0 7-12-15,0-1 12 0,0-6 3 0,0 9 2 16,14 0-7-16,-9-6-12 0,0-1 25 16,10 5-23-16,1-3 1 0,-2-2-2 0,-4-2 18 15,0 1 5-15,0-1 7 0,-10 0 6 0,7 0-10 16,0 0 1-16,18-12-1 0,-6 5 21 0,-4-2-17 15,0-1 7-15,0 2 3 0,-2-5-22 16,0 3-2-16,-2-2-3 0,-1 2-3 0,-2-3 6 16,-3 3 0-16,2-3 13 0,-1 5-22 15,-3-2 6-15,0 0 10 0,-1 1-22 0,0 0-4 16,-1 1 11-16,-1 0 15 0,0 2-21 0,0 6-9 16,0-8 11-16,0 2 20 0,0-2-22 15,0 8 11-15,0-8-12 0,-11-4 17 0,7 7-7 16,2 2-4-16,0-1-9 0,-1 2 16 15,-1 0-22-15,2 1 26 0,-3 0-22 0,1 2-3 16,-1 2 1-16,2 0 0 0,1 1 13 16,-2 2-17-16,4 2 9 0,-3 9 3 0,3 1 13 15,0-11-24-15,0 6 8 0,0 1 0 16,0 3-2-16,12 16 0 0,-7-16-1 0,-1-1-1 16,0-4-5-16,-3-1-11 0,1-1 3 0,0-3 13 15,0 1-2-15,-2-1-12 0,0-1 11 0,0-2-6 16,0 0 1-16,0 2-1 0,2-3 3 15,-1 2 1-15,-1-3 8 0,0 3-8 16,0-2 6-16,2 0 12 0,-2-1-5 0,0 0-8 16,2-2-1-16,-2 2 15 0,2-4-6 0,1 2-6 15,2-3 4-15,-1-1 10 0,7-6-23 0,1-2 16 16,0-1-8-16,0-4 15 0,2 0-6 16,-1-2-4-16,1-1 1 0,-3 0 0 0,1-4 13 15,-1 2-9-15,0 3 4 0,-4-4 15 16,2 4-15-16,-1 0-2 0,-2 0 16 0,1 0-7 15,-3 6 2-15,0-2 0 0,0 2 8 0,-2 4 5 16,-1 2-12-16,2 0 3 0,-2 3-11 0,-1-1 2 16,1 1 3-16,0 0 18 0,1 1-21 15,-2 0 14-15,2-1-28 0,-2 3 8 0,2-1-3 16,-1 0 2-16,-2 4-7 0,1-1 13 16,0 2-12-16,-3 3 0 0,0 10 6 0,-2 1-7 15,-1 2-1-15,-2 2 16 0,5-2 3 0,-4 4-17 16,3-2 6-16,-2 3 6 0,1-4 3 0,-2 0-13 15,5 2 9-15,-1-2 5 0,2-1-14 16,1-4-1-16,0 3-2 0,0-13 11 0,0 8-14 16,0-1 19-16,12 18-8 0,-5-18-10 15,1-2-36-15,-2-3-40 0,3-4-72 0,1-1 14 16,-3 0-253-16,2 0 35 0,-9-2 43 16,12 0 4-16,20-16 28 0,-19 8 15 0,1 0 11 15</inkml:trace>
  <inkml:trace contextRef="#ctx0" brushRef="#br0" timeOffset="36929.83">9992 11664 924 0,'-1'-4'308'0,"-2"-1"-42"0,2 1-50 0,-2 1-27 0,1 1-10 0,2-2-20 0,0 2-6 16,0-1-34-16,-1 1-7 0,-2-1-4 0,3 3-7 16,0-3-3-16,0 0-31 0,3 2 18 15,-1-2-41-15,6 1-2 0,-2 1-1 0,1-1-12 16,8-1 25-16,5-1-33 0,-6 1 6 15,-2 2 12-15,-3 0-23 0,7-5-9 0,-4 5 2 16,-3-1-23-16,-1 0-5 0,-2 2-32 16,-1-2-41-16,-1 0-44 0,0 1 11 0,-3-3-269 15,-1 2 15-15,1-1 42 0,-1 3 8 16,0 0 42-16,0 0 23 0,-14-13 2 0,0 8-41 16</inkml:trace>
  <inkml:trace contextRef="#ctx0" brushRef="#br0" timeOffset="37197.05">9167 11414 282 0,'-10'-4'387'0,"3"1"-53"0,0 0-57 0,2 0-44 0,1 1-18 0,0 1-26 15,2 0-20-15,-1 0-28 0,3-2 14 16,3 2-43-16,-1 1 12 0,2-2-41 0,4 1 2 16,11-2-19-16,3 2 3 0,1 1-14 0,-10 0-11 15,6 0-57-15,6 0-128 0,3 0 14 16,0 0-244-16,2 0 19 0,-6 0 16 0,18-14 17 16,-34 9 37-16,-3-2 35 0,-2-3-11 0</inkml:trace>
  <inkml:trace contextRef="#ctx0" brushRef="#br0" timeOffset="54220.04">10690 14458 561 0,'0'0'260'0,"0"0"-34"0,0 0-8 0,0 0-24 0,0 0-14 15,0 0-7-15,0 0-30 0,0 0-13 0,0 0-11 0,0 0-4 16,0 0-20-16,0 0-2 0,0 0-17 15,0 0-2-15,0 0 3 0,0 0-14 16,0 0-22-16,0 0-5 0,0 0 9 0,0 0-6 16,0 0 15-16,0 0-4 0,0 0-9 15,0 0-13-15,0 0-5 0,0 0-7 0,0 0 2 16,0 0 1-16,11-22 9 0,10 20 1 0,-8 2-23 16,2 0 7-16,8 0 8 0,1 0-6 15,3 0-5-15,-1 0-6 0,2 0 16 0,-2 0-13 16,-1 0-9-16,-2 0 14 0,-1 0-8 15,0 0-9-15,-2 0 7 0,-4 0 4 16,-1 0-7-16,-4 0-4 0,-2 0 6 0,0 0-8 16,-2 0 24-16,-7 0-24 0,7 0 4 0,-7 0 3 15,8 0-15-15,-8 0-15 0,8 0-31 0,-8 0-9 16,0 0-22-16,7 0-34 0,-7 0 14 16,0 0-101-16,0 0-87 0,0 0-85 0,5 4 27 15,-7-3 48-15,-3 1 10 0,-2 1 19 16,-8 1-29-16</inkml:trace>
  <inkml:trace contextRef="#ctx0" brushRef="#br0" timeOffset="54571.91">10805 14483 448 0,'-1'-1'275'0,"-2"-3"-31"0,2 4-11 0,0-1-41 0,-2 0-25 0,1-1-12 0,0 2-20 0,2-1-32 16,-3 2 4-16,3-1-19 0,0 2-1 15,0 0-16-15,0 1-12 0,3 0 8 0,-3 2-18 16,2 1 2-16,-1 2-19 0,3 8 2 0,-2 1-4 16,0 1 3-16,-2 3-6 0,1-2 0 15,-1-8 6-15,0 5-16 0,0 4 18 0,0 0 14 16,0 1-6-16,0-1 7 0,0 3 4 15,-12 17-21-15,9-22 6 0,1 0-18 0,1-1-1 16,1-4 3-16,-1-1 10 0,-2-1-3 0,3-3-6 16,0-1-13-16,0-7-6 0,0 7-28 0,0-7-33 15,0 7-37-15,0-1 7 0,0-6-166 16,0 6-125-16,0-6-34 0,0 0 58 0,0 0 30 16,0 0 27-16,3 10 12 0,-2-11-39 15</inkml:trace>
  <inkml:trace contextRef="#ctx0" brushRef="#br0" timeOffset="54836.6">10668 14742 333 0,'-2'-3'337'0,"-1"1"-50"0,2 1-33 0,0-1-36 0,-2 0-21 0,4 1-30 0,2-2-11 15,1 2-21-15,2 0-12 0,7-4-18 0,6 3-19 16,-1-1-9-16,4 3-8 0,2 0 9 0,0 0-13 16,1 0-15-16,-14 0-7 0,10 0-9 15,3 0-3-15,-1 0 4 0,1 0-24 0,2 0-29 16,-2 0-36-16,-1 0-28 0,0 0 8 0,-1 0-122 16,-2 0-140-16,-2 0-20 0,22-7-4 15,-21 5 39-15,-6 0 54 0,-2-1 8 0</inkml:trace>
  <inkml:trace contextRef="#ctx0" brushRef="#br0" timeOffset="55885.94">11391 14553 602 0,'0'-2'157'0,"0"-1"-10"0,0 3 2 0,0 0-45 0,-2 4 15 0,1-2 6 0,0 3-13 0,-2 0-18 0,2 0 17 0,-3 14-20 0,-3-5 15 16,3 3-16-16,-1 0-2 0,-1-2-2 16,3 0-15-16,-1 2-5 0,-2-2-4 0,3 1-5 15,0-3-8-15,3-2-6 0,-1-1-8 0,0-1 4 16,1-1-11-16,0-8 4 0,0 5 0 15,0 2-9-15,0-1-12 0,0-6 9 0,11 17 2 16,-7-13-3-16,6 7-9 0,-1-7-4 16,7 3-2-16,-4-4 23 0,1-3-12 0,-1 0 1 15,-3 0-15-15,3 0 12 0,20-11-3 0,-15 4 3 16,1 0-3-16,-4-2-16 0,-1 0 12 16,-2 0 7-16,-2-2-12 0,0 3-1 0,-3 1 10 15,-2 0 7-15,-1 1 25 0,-2 2 1 16,3-1-6-16,-1 2 13 0,-2-2 0 0,0 2-7 15,2 1-13-15,-2-2 12 0,1 1-1 0,-2 1 3 16,0-1-12-16,0 1-5 0,3 0 3 0,-3 0-13 16,0 1 2-16,1-2 3 0,-1 2-17 15,0-1 2-15,0 0 1 0,0 2 6 0,0 0 5 16,0 3-25-16,-1-1 10 0,0 1 8 16,-1 1 0-16,2-1-11 0,0 1-1 0,-2 1 1 15,-2 1 6-15,4 0 16 0,0-2-26 0,-1 1 2 16,0 2 13-16,1-1 5 0,0-6-23 15,0 0 11-15,0 7 8 0,0 0-18 0,12 13 23 16,-7-13-26-16,-2 0 10 0,3 0 12 16,-2-1-23-16,3-2 12 0,-4 0-5 0,1-2-4 15,1 0 10-15,-2 1-12 0,1-1-3 0,0-1 28 16,0-1-3-16,1 0-10 0,-3 0-1 16,2 0-10-16,-4 0 2 0,0 0 17 0,0 0 1 15,6 0 3-15,5-11-21 0,-9 5-8 0,4 1 23 16,1-6-3-16,-1-3-16 0,0 1 15 15,-3 2-10-15,0 0 16 0,4-1-28 0,0-2 30 16,-1 1-27-16,0 5 5 0,-3 0-7 0,2 2 5 16,0 0 11-16,-2 2-6 0,0-1 9 15,0 3 0-15,1-1-14 0,1 1 4 16,-1 0-2-16,4 1-5 0,-3 1 25 0,-5 0-20 16,0 0 13-16,8 0 6 0,-1 0-26 0,15 15 4 15,-15-6-4-15,1 1-1 0,-1 0 21 0,1 2-13 16,-5-1-10-16,1-2 10 0,-2 0-3 15,-1-2 6-15,1-2 12 0,-2 1-24 16,0-1 15-16,3-2-6 0,-2 1-3 0,0 0 6 16,1 0 4-16,-2-2 8 0,1 1 0 0,-1-1 13 15,0 1-5-15,2-1-13 0,-2-2-11 0,0 2-6 16,0-2 13-16,0 0-3 0,0 0-2 0,12-9-3 16,-2 0 7-16,3-2-11 0,-3 2 1 15,3-3 0-15,-4 3 19 0,3 0-13 0,-5 1 9 16,-1 3 9-16,-2 0-15 0,2 1 15 15,-3 3-3-15,3-2-20 0,-5 0 15 0,1 2 3 16,1-2-15-16,-2 2-6 0,2 1 5 0,-3 0 1 16,0 0-6-16,0 0 8 0,0 0 1 15,10 11 9-15,-8-7 4 0,-2-1-23 16,0 2 9-16,2-2-1 0,-2 1-1 0,1 1 6 16,0 0-5-16,-1-1 11 0,3 2-8 0,-2-2 0 15,1 0 3-15,-2 0-4 0,2 0 0 16,3 0-38-16,-2-1-44 0,0-3-72 0,3 0 14 15,-1 0-264-15,-5 0-12 0,8 0 27 0,4 0 47 16,-2 0 39-16,10-14 44 0,-14 10-25 16</inkml:trace>
  <inkml:trace contextRef="#ctx0" brushRef="#br0" timeOffset="56089.02">11590 14547 480 0,'-38'-10'347'0,"3"1"-52"0,5 0-34 0,0 3-26 0,6-2-15 16,3 6-18-16,1-3-38 0,3 2-24 0,7 1-16 16,10 2-13-16,-4 4-12 0,13-3-9 15,12 2-19-15,-7-3 17 0,29 2-20 16,-10 2-19-16,-1-2-18 0,2 0-43 0,0-2-59 16,-19 0 7-16,7 0-359 0,4 0 3 0,28-16 46 15,-42 9 46-15,0-2 34 0,-5-5-16 0,-3 8 77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D91CE-CD04-4191-87FF-54AE0261145B}" type="datetimeFigureOut">
              <a:rPr lang="en-IN" smtClean="0"/>
              <a:t>13-08-2023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91521-2104-4BFF-88A4-AD98D5AB67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388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5"/>
            <a:ext cx="5867400" cy="21929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825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825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7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1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9"/>
            <a:ext cx="8229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800">
                <a:latin typeface="Arial" pitchFamily="34" charset="0"/>
                <a:cs typeface="Arial" pitchFamily="34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6505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52400" y="1417320"/>
            <a:ext cx="8839200" cy="4907281"/>
          </a:xfrm>
          <a:gradFill>
            <a:gsLst>
              <a:gs pos="0">
                <a:schemeClr val="accent4">
                  <a:lumMod val="4000"/>
                  <a:lumOff val="96000"/>
                  <a:alpha val="36000"/>
                </a:schemeClr>
              </a:gs>
              <a:gs pos="35000">
                <a:schemeClr val="accent3">
                  <a:lumMod val="9000"/>
                  <a:lumOff val="91000"/>
                  <a:alpha val="39000"/>
                </a:schemeClr>
              </a:gs>
              <a:gs pos="100000">
                <a:schemeClr val="accent4">
                  <a:lumMod val="0"/>
                  <a:lumOff val="100000"/>
                  <a:alpha val="54000"/>
                </a:schemeClr>
              </a:gs>
            </a:gsLst>
          </a:gradFill>
          <a:ln>
            <a:noFill/>
          </a:ln>
          <a:effectLst>
            <a:softEdge rad="50800"/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 lIns="72000" tIns="36000" rIns="72000" bIns="36000"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800">
                <a:latin typeface="Arial" pitchFamily="34" charset="0"/>
                <a:cs typeface="Arial" pitchFamily="34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800">
                <a:latin typeface="Arial" pitchFamily="34" charset="0"/>
                <a:cs typeface="Arial" pitchFamily="34" charset="0"/>
              </a:defRPr>
            </a:lvl2pPr>
            <a:lvl3pPr>
              <a:defRPr sz="1500"/>
            </a:lvl3pPr>
            <a:lvl4pPr>
              <a:defRPr baseline="0"/>
            </a:lvl4pPr>
            <a:lvl5pPr>
              <a:defRPr/>
            </a:lvl5pPr>
          </a:lstStyle>
          <a:p>
            <a:pPr marL="257175" marR="0" lvl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80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8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8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8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8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8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8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8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8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8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8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8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557213" marR="0" lvl="1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857250" marR="0" lvl="2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Third Level</a:t>
            </a:r>
          </a:p>
          <a:p>
            <a:pPr marL="1200150" marR="0" lvl="3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Fourth level</a:t>
            </a:r>
          </a:p>
          <a:p>
            <a:pPr marL="1543050" marR="0" lvl="4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Fifth Level</a:t>
            </a:r>
          </a:p>
          <a:p>
            <a:pPr marL="557213" marR="0" lvl="1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557213" marR="0" lvl="1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557213" marR="0" lvl="1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557213" marR="0" lvl="1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  <a:endParaRPr kumimoji="0" lang="en-GB" sz="1800" u="none" strike="noStrike" kern="1200" cap="none" spc="0" normalizeH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257175" marR="0" lvl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80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8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8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8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8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8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8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8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8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8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8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8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  <a:p>
            <a:pPr marL="257175" marR="0" lvl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80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8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8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8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8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8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8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8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8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8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8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8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  <a:p>
            <a:pPr marL="257175" marR="0" lvl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80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8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8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8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8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8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8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8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8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8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80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80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083888" y="6550673"/>
            <a:ext cx="7060112" cy="48665"/>
            <a:chOff x="2083888" y="6550671"/>
            <a:chExt cx="7060112" cy="48665"/>
          </a:xfrm>
        </p:grpSpPr>
        <p:sp>
          <p:nvSpPr>
            <p:cNvPr id="13" name="Rectangle 12"/>
            <p:cNvSpPr/>
            <p:nvPr/>
          </p:nvSpPr>
          <p:spPr>
            <a:xfrm>
              <a:off x="4630476" y="6550672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07874" y="6550671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83888" y="6550672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16" name="Picture 15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>
          <a:xfrm>
            <a:off x="6950808" y="-1"/>
            <a:ext cx="2193193" cy="692697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2133600" y="6553202"/>
            <a:ext cx="7010400" cy="45719"/>
            <a:chOff x="1905000" y="6553200"/>
            <a:chExt cx="7010400" cy="45719"/>
          </a:xfrm>
        </p:grpSpPr>
        <p:sp>
          <p:nvSpPr>
            <p:cNvPr id="20" name="Rectangle 1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0" y="1295402"/>
            <a:ext cx="7010400" cy="45719"/>
            <a:chOff x="1905000" y="6553200"/>
            <a:chExt cx="7010400" cy="45719"/>
          </a:xfrm>
        </p:grpSpPr>
        <p:sp>
          <p:nvSpPr>
            <p:cNvPr id="24" name="Rectangle 2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8" name="Rectangle 2" descr="Large confetti"/>
          <p:cNvSpPr>
            <a:spLocks noGrp="1" noChangeArrowheads="1"/>
          </p:cNvSpPr>
          <p:nvPr>
            <p:ph type="title" idx="4294967295" hasCustomPrompt="1"/>
          </p:nvPr>
        </p:nvSpPr>
        <p:spPr>
          <a:xfrm>
            <a:off x="66240" y="26442"/>
            <a:ext cx="6791761" cy="1192758"/>
          </a:xfrm>
        </p:spPr>
        <p:txBody>
          <a:bodyPr>
            <a:noAutofit/>
          </a:bodyPr>
          <a:lstStyle>
            <a:lvl1pPr algn="l" eaLnBrk="1" hangingPunct="1">
              <a:defRPr sz="27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eaLnBrk="1" hangingPunct="1"/>
            <a:r>
              <a:rPr lang="en-US" dirty="0"/>
              <a:t>Slide heading here and </a:t>
            </a:r>
            <a:br>
              <a:rPr lang="en-US" dirty="0"/>
            </a:br>
            <a:r>
              <a:rPr lang="en-US" dirty="0"/>
              <a:t>it can run in two lines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91973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7D91CE-CD04-4191-87FF-54AE0261145B}" type="datetimeFigureOut">
              <a:rPr lang="en-IN" smtClean="0"/>
              <a:t>13-08-2023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91521-2104-4BFF-88A4-AD98D5AB67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9793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wmf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0.png"/><Relationship Id="rId5" Type="http://schemas.openxmlformats.org/officeDocument/2006/relationships/customXml" Target="../ink/ink14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emf"/><Relationship Id="rId5" Type="http://schemas.openxmlformats.org/officeDocument/2006/relationships/customXml" Target="../ink/ink18.xml"/><Relationship Id="rId4" Type="http://schemas.openxmlformats.org/officeDocument/2006/relationships/image" Target="../media/image3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customXml" Target="../ink/ink19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5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customXml" Target="../ink/ink26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customXml" Target="../ink/ink30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emf"/><Relationship Id="rId5" Type="http://schemas.openxmlformats.org/officeDocument/2006/relationships/customXml" Target="../ink/ink31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.xml"/><Relationship Id="rId3" Type="http://schemas.openxmlformats.org/officeDocument/2006/relationships/image" Target="../media/image73.png"/><Relationship Id="rId7" Type="http://schemas.openxmlformats.org/officeDocument/2006/relationships/image" Target="../media/image75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3.xml"/><Relationship Id="rId11" Type="http://schemas.openxmlformats.org/officeDocument/2006/relationships/image" Target="../media/image77.png"/><Relationship Id="rId5" Type="http://schemas.openxmlformats.org/officeDocument/2006/relationships/image" Target="../media/image74.png"/><Relationship Id="rId10" Type="http://schemas.openxmlformats.org/officeDocument/2006/relationships/customXml" Target="../ink/ink35.xml"/><Relationship Id="rId4" Type="http://schemas.openxmlformats.org/officeDocument/2006/relationships/customXml" Target="../ink/ink32.xml"/><Relationship Id="rId9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customXml" Target="../ink/ink36.xml"/><Relationship Id="rId7" Type="http://schemas.openxmlformats.org/officeDocument/2006/relationships/customXml" Target="../ink/ink38.xml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customXml" Target="../ink/ink37.xml"/><Relationship Id="rId4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4.xml"/><Relationship Id="rId18" Type="http://schemas.openxmlformats.org/officeDocument/2006/relationships/image" Target="../media/image93.png"/><Relationship Id="rId26" Type="http://schemas.openxmlformats.org/officeDocument/2006/relationships/image" Target="../media/image97.png"/><Relationship Id="rId3" Type="http://schemas.openxmlformats.org/officeDocument/2006/relationships/customXml" Target="../ink/ink39.xml"/><Relationship Id="rId21" Type="http://schemas.openxmlformats.org/officeDocument/2006/relationships/customXml" Target="../ink/ink48.xml"/><Relationship Id="rId34" Type="http://schemas.openxmlformats.org/officeDocument/2006/relationships/image" Target="../media/image101.png"/><Relationship Id="rId7" Type="http://schemas.openxmlformats.org/officeDocument/2006/relationships/customXml" Target="../ink/ink41.xml"/><Relationship Id="rId12" Type="http://schemas.openxmlformats.org/officeDocument/2006/relationships/image" Target="../media/image90.png"/><Relationship Id="rId17" Type="http://schemas.openxmlformats.org/officeDocument/2006/relationships/customXml" Target="../ink/ink46.xml"/><Relationship Id="rId25" Type="http://schemas.openxmlformats.org/officeDocument/2006/relationships/customXml" Target="../ink/ink50.xml"/><Relationship Id="rId33" Type="http://schemas.openxmlformats.org/officeDocument/2006/relationships/customXml" Target="../ink/ink54.xml"/><Relationship Id="rId2" Type="http://schemas.openxmlformats.org/officeDocument/2006/relationships/image" Target="../media/image85.jpeg"/><Relationship Id="rId16" Type="http://schemas.openxmlformats.org/officeDocument/2006/relationships/image" Target="../media/image92.png"/><Relationship Id="rId20" Type="http://schemas.openxmlformats.org/officeDocument/2006/relationships/image" Target="../media/image94.png"/><Relationship Id="rId29" Type="http://schemas.openxmlformats.org/officeDocument/2006/relationships/customXml" Target="../ink/ink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customXml" Target="../ink/ink43.xml"/><Relationship Id="rId24" Type="http://schemas.openxmlformats.org/officeDocument/2006/relationships/image" Target="../media/image96.png"/><Relationship Id="rId32" Type="http://schemas.openxmlformats.org/officeDocument/2006/relationships/image" Target="../media/image100.png"/><Relationship Id="rId5" Type="http://schemas.openxmlformats.org/officeDocument/2006/relationships/customXml" Target="../ink/ink40.xml"/><Relationship Id="rId15" Type="http://schemas.openxmlformats.org/officeDocument/2006/relationships/customXml" Target="../ink/ink45.xml"/><Relationship Id="rId23" Type="http://schemas.openxmlformats.org/officeDocument/2006/relationships/customXml" Target="../ink/ink49.xml"/><Relationship Id="rId28" Type="http://schemas.openxmlformats.org/officeDocument/2006/relationships/image" Target="../media/image98.png"/><Relationship Id="rId36" Type="http://schemas.openxmlformats.org/officeDocument/2006/relationships/image" Target="../media/image102.png"/><Relationship Id="rId10" Type="http://schemas.openxmlformats.org/officeDocument/2006/relationships/image" Target="../media/image89.png"/><Relationship Id="rId19" Type="http://schemas.openxmlformats.org/officeDocument/2006/relationships/customXml" Target="../ink/ink47.xml"/><Relationship Id="rId31" Type="http://schemas.openxmlformats.org/officeDocument/2006/relationships/customXml" Target="../ink/ink53.xml"/><Relationship Id="rId4" Type="http://schemas.openxmlformats.org/officeDocument/2006/relationships/image" Target="../media/image86.png"/><Relationship Id="rId9" Type="http://schemas.openxmlformats.org/officeDocument/2006/relationships/customXml" Target="../ink/ink42.xml"/><Relationship Id="rId14" Type="http://schemas.openxmlformats.org/officeDocument/2006/relationships/image" Target="../media/image91.png"/><Relationship Id="rId22" Type="http://schemas.openxmlformats.org/officeDocument/2006/relationships/image" Target="../media/image95.png"/><Relationship Id="rId27" Type="http://schemas.openxmlformats.org/officeDocument/2006/relationships/customXml" Target="../ink/ink51.xml"/><Relationship Id="rId30" Type="http://schemas.openxmlformats.org/officeDocument/2006/relationships/image" Target="../media/image99.png"/><Relationship Id="rId35" Type="http://schemas.openxmlformats.org/officeDocument/2006/relationships/customXml" Target="../ink/ink55.xml"/><Relationship Id="rId8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Image:Fanabe_beach_sunset.jpg" TargetMode="External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13" Type="http://schemas.openxmlformats.org/officeDocument/2006/relationships/customXml" Target="../ink/ink6.xml"/><Relationship Id="rId3" Type="http://schemas.openxmlformats.org/officeDocument/2006/relationships/image" Target="../media/image11.wmf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6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wmf"/><Relationship Id="rId11" Type="http://schemas.openxmlformats.org/officeDocument/2006/relationships/customXml" Target="../ink/ink5.xml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5.wmf"/><Relationship Id="rId4" Type="http://schemas.openxmlformats.org/officeDocument/2006/relationships/image" Target="../media/image12.jpeg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13" Type="http://schemas.openxmlformats.org/officeDocument/2006/relationships/customXml" Target="../ink/ink8.xml"/><Relationship Id="rId3" Type="http://schemas.openxmlformats.org/officeDocument/2006/relationships/image" Target="../media/image16.wmf"/><Relationship Id="rId7" Type="http://schemas.openxmlformats.org/officeDocument/2006/relationships/oleObject" Target="../embeddings/oleObject7.bin"/><Relationship Id="rId12" Type="http://schemas.openxmlformats.org/officeDocument/2006/relationships/image" Target="../media/image21.png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wmf"/><Relationship Id="rId11" Type="http://schemas.openxmlformats.org/officeDocument/2006/relationships/customXml" Target="../ink/ink7.xml"/><Relationship Id="rId5" Type="http://schemas.openxmlformats.org/officeDocument/2006/relationships/oleObject" Target="../embeddings/oleObject6.bin"/><Relationship Id="rId10" Type="http://schemas.openxmlformats.org/officeDocument/2006/relationships/image" Target="../media/image18.wmf"/><Relationship Id="rId4" Type="http://schemas.openxmlformats.org/officeDocument/2006/relationships/image" Target="../media/image12.jpeg"/><Relationship Id="rId9" Type="http://schemas.openxmlformats.org/officeDocument/2006/relationships/oleObject" Target="../embeddings/oleObject8.bin"/><Relationship Id="rId14" Type="http://schemas.openxmlformats.org/officeDocument/2006/relationships/image" Target="../media/image22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C6E6FE-F002-8DEB-7A78-26EEEADB4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475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EDDBCF-4538-45E0-A767-4AF8B1B938C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kern="0" dirty="0"/>
              <a:t>Test</a:t>
            </a:r>
            <a:endParaRPr lang="aa-ET" dirty="0"/>
          </a:p>
        </p:txBody>
      </p:sp>
      <p:grpSp>
        <p:nvGrpSpPr>
          <p:cNvPr id="18" name="Group 17"/>
          <p:cNvGrpSpPr/>
          <p:nvPr/>
        </p:nvGrpSpPr>
        <p:grpSpPr>
          <a:xfrm>
            <a:off x="2067052" y="2738763"/>
            <a:ext cx="4676648" cy="1376038"/>
            <a:chOff x="4017195" y="2377265"/>
            <a:chExt cx="4244675" cy="1326567"/>
          </a:xfrm>
          <a:blipFill>
            <a:blip r:embed="rId2"/>
            <a:tile tx="0" ty="0" sx="100000" sy="100000" flip="none" algn="tl"/>
          </a:blipFill>
        </p:grpSpPr>
        <p:sp>
          <p:nvSpPr>
            <p:cNvPr id="19" name="Round Diagonal Corner Rectangle 18"/>
            <p:cNvSpPr/>
            <p:nvPr/>
          </p:nvSpPr>
          <p:spPr>
            <a:xfrm>
              <a:off x="4017195" y="2385809"/>
              <a:ext cx="4244675" cy="1318023"/>
            </a:xfrm>
            <a:prstGeom prst="round2DiagRect">
              <a:avLst>
                <a:gd name="adj1" fmla="val 0"/>
                <a:gd name="adj2" fmla="val 0"/>
              </a:avLst>
            </a:prstGeom>
            <a:grpFill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754" dirty="0">
                <a:solidFill>
                  <a:schemeClr val="tx1"/>
                </a:solidFill>
                <a:latin typeface="Helvetica Neue"/>
                <a:cs typeface="Helvetica" panose="020B0604020202020204" pitchFamily="34" charset="0"/>
              </a:endParaRPr>
            </a:p>
          </p:txBody>
        </p:sp>
        <p:graphicFrame>
          <p:nvGraphicFramePr>
            <p:cNvPr id="20" name="Object 19"/>
            <p:cNvGraphicFramePr>
              <a:graphicFrameLocks noChangeAspect="1"/>
            </p:cNvGraphicFramePr>
            <p:nvPr/>
          </p:nvGraphicFramePr>
          <p:xfrm>
            <a:off x="4101415" y="2377265"/>
            <a:ext cx="4076235" cy="13067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2209680" imgH="711000" progId="Equation.3">
                    <p:embed/>
                  </p:oleObj>
                </mc:Choice>
                <mc:Fallback>
                  <p:oleObj name="Equation" r:id="rId3" imgW="2209680" imgH="711000" progId="Equation.3">
                    <p:embed/>
                    <p:pic>
                      <p:nvPicPr>
                        <p:cNvPr id="20" name="Object 19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101415" y="2377265"/>
                          <a:ext cx="4076235" cy="130678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25158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28307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201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30976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0" hangingPunct="0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sz="1949" b="1" kern="0">
                <a:solidFill>
                  <a:srgbClr val="FF0000"/>
                </a:solidFill>
              </a:rPr>
              <a:t>P-value</a:t>
            </a:r>
            <a:endParaRPr lang="en-US" sz="1949" b="1" kern="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737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7426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7302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1131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78FBEB-F7FE-9C22-7BEA-4306D0F05150}"/>
              </a:ext>
            </a:extLst>
          </p:cNvPr>
          <p:cNvSpPr txBox="1"/>
          <p:nvPr/>
        </p:nvSpPr>
        <p:spPr>
          <a:xfrm>
            <a:off x="851338" y="1313793"/>
            <a:ext cx="1514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</a:rPr>
              <a:t>Problem-1</a:t>
            </a:r>
          </a:p>
        </p:txBody>
      </p:sp>
    </p:spTree>
    <p:extLst>
      <p:ext uri="{BB962C8B-B14F-4D97-AF65-F5344CB8AC3E}">
        <p14:creationId xmlns:p14="http://schemas.microsoft.com/office/powerpoint/2010/main" val="247219633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b="1">
                <a:solidFill>
                  <a:srgbClr val="FF0000"/>
                </a:solidFill>
              </a:rPr>
              <a:t>Problem 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4758D0-506A-0727-2CCF-A975936BD060}"/>
              </a:ext>
            </a:extLst>
          </p:cNvPr>
          <p:cNvSpPr txBox="1"/>
          <p:nvPr/>
        </p:nvSpPr>
        <p:spPr>
          <a:xfrm>
            <a:off x="3815256" y="11561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dirty="0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3443148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>
                <a:solidFill>
                  <a:srgbClr val="FF0000"/>
                </a:solidFill>
              </a:rPr>
              <a:t>Problem</a:t>
            </a:r>
            <a:endParaRPr lang="en-IN" sz="3600" b="1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57655" y="0"/>
            <a:ext cx="9144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CD0BBE-D827-2033-27E5-2FD45296C2CE}"/>
              </a:ext>
            </a:extLst>
          </p:cNvPr>
          <p:cNvSpPr txBox="1"/>
          <p:nvPr/>
        </p:nvSpPr>
        <p:spPr>
          <a:xfrm flipH="1">
            <a:off x="4824248" y="0"/>
            <a:ext cx="1051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398828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sz="3600" b="1">
                <a:solidFill>
                  <a:srgbClr val="FF0000"/>
                </a:solidFill>
              </a:rPr>
              <a:t>Problem 5</a:t>
            </a:r>
            <a:endParaRPr lang="en-IN" sz="36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84083"/>
            <a:ext cx="9144000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1B881E-5A33-B9D8-05AE-9AD5DABDB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08" y="84083"/>
            <a:ext cx="5097516" cy="5394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722068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547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>
                <a:solidFill>
                  <a:srgbClr val="FF0000"/>
                </a:solidFill>
              </a:rPr>
              <a:t>Problem 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47145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DC0C7E-E90E-3A91-BD8C-A48348E570FB}"/>
              </a:ext>
            </a:extLst>
          </p:cNvPr>
          <p:cNvSpPr txBox="1"/>
          <p:nvPr/>
        </p:nvSpPr>
        <p:spPr>
          <a:xfrm>
            <a:off x="5139558" y="27326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rgbClr val="FF000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5767513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>
                <a:solidFill>
                  <a:srgbClr val="FF0000"/>
                </a:solidFill>
              </a:rPr>
              <a:t>Problem 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9E627D-FF5B-BC0D-9698-BF41B27F72BC}"/>
              </a:ext>
            </a:extLst>
          </p:cNvPr>
          <p:cNvSpPr txBox="1"/>
          <p:nvPr/>
        </p:nvSpPr>
        <p:spPr>
          <a:xfrm>
            <a:off x="4572000" y="16816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70320683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>
                <a:solidFill>
                  <a:srgbClr val="FF0000"/>
                </a:solidFill>
              </a:rPr>
              <a:t>Problem 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499582-7637-43F0-D6C1-1E12B9D3CD1D}"/>
              </a:ext>
            </a:extLst>
          </p:cNvPr>
          <p:cNvSpPr txBox="1"/>
          <p:nvPr/>
        </p:nvSpPr>
        <p:spPr>
          <a:xfrm>
            <a:off x="4445876" y="168166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rgbClr val="FF0000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6429037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7319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b="1">
                <a:latin typeface="Times New Roman" pitchFamily="18" charset="0"/>
                <a:cs typeface="Times New Roman" pitchFamily="18" charset="0"/>
              </a:rPr>
              <a:t>Thanks</a:t>
            </a:r>
            <a:endParaRPr lang="en-US" sz="8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12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7311303-9A97-7D06-18F3-BB9095EA4F2B}"/>
                  </a:ext>
                </a:extLst>
              </p14:cNvPr>
              <p14:cNvContentPartPr/>
              <p14:nvPr/>
            </p14:nvContentPartPr>
            <p14:xfrm>
              <a:off x="3076200" y="2503440"/>
              <a:ext cx="4185000" cy="2862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7311303-9A97-7D06-18F3-BB9095EA4F2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66840" y="2494080"/>
                <a:ext cx="4203720" cy="288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39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8038191-E605-16B1-62DC-B6107182807D}"/>
                  </a:ext>
                </a:extLst>
              </p14:cNvPr>
              <p14:cNvContentPartPr/>
              <p14:nvPr/>
            </p14:nvContentPartPr>
            <p14:xfrm>
              <a:off x="1493280" y="2836440"/>
              <a:ext cx="6081480" cy="1992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8038191-E605-16B1-62DC-B6107182807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83920" y="2827080"/>
                <a:ext cx="6100200" cy="201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8665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9A871E7-867F-9A07-4A0C-AD2A977E7DC7}"/>
                  </a:ext>
                </a:extLst>
              </p14:cNvPr>
              <p14:cNvContentPartPr/>
              <p14:nvPr/>
            </p14:nvContentPartPr>
            <p14:xfrm>
              <a:off x="1024560" y="2149560"/>
              <a:ext cx="7180200" cy="2873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9A871E7-867F-9A07-4A0C-AD2A977E7DC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200" y="2140200"/>
                <a:ext cx="7198920" cy="289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7139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C19E17C-B3A0-8F2E-A35A-64D010C4A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For one tailed test:</a:t>
            </a:r>
          </a:p>
          <a:p>
            <a:r>
              <a:rPr lang="en-IN" dirty="0"/>
              <a:t>If the modulus of calculated value of the test statistic is more than the critical or significant value(table value) of test statistic at alfa level of significance or</a:t>
            </a:r>
          </a:p>
          <a:p>
            <a:r>
              <a:rPr lang="en-IN" dirty="0"/>
              <a:t> P&lt; alfa then H0 is rejected otherwise H0 is accepted.</a:t>
            </a:r>
          </a:p>
          <a:p>
            <a:r>
              <a:rPr lang="en-IN" b="1" dirty="0"/>
              <a:t>For two tailed test:</a:t>
            </a:r>
          </a:p>
          <a:p>
            <a:r>
              <a:rPr lang="en-IN" dirty="0"/>
              <a:t>If the modulus of calculated value of the test statistic is more than the critical or significant value(table value) of test statistic at (alfa)/2 level of significance or</a:t>
            </a:r>
          </a:p>
          <a:p>
            <a:r>
              <a:rPr lang="en-IN" dirty="0"/>
              <a:t> P&lt; (alfa)/2 then H0 is rejected otherwise H0 is accepted.</a:t>
            </a:r>
          </a:p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6FDAC-FB03-C300-E6E9-B5B6B45B43A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/>
              <a:t>Conclusion Process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A6A4A60-3E3F-1A5F-4B8D-4230B8FA8AC2}"/>
                  </a:ext>
                </a:extLst>
              </p14:cNvPr>
              <p14:cNvContentPartPr/>
              <p14:nvPr/>
            </p14:nvContentPartPr>
            <p14:xfrm>
              <a:off x="393120" y="1680120"/>
              <a:ext cx="5960880" cy="2555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A6A4A60-3E3F-1A5F-4B8D-4230B8FA8AC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3760" y="1670760"/>
                <a:ext cx="5979600" cy="257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6915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864705" y="1677228"/>
            <a:ext cx="7625798" cy="3756991"/>
          </a:xfrm>
          <a:prstGeom prst="round2DiagRect">
            <a:avLst>
              <a:gd name="adj1" fmla="val 0"/>
              <a:gd name="adj2" fmla="val 0"/>
            </a:avLst>
          </a:prstGeom>
          <a:blipFill>
            <a:blip r:embed="rId2"/>
            <a:tile tx="0" ty="0" sx="100000" sy="100000" flip="none" algn="tl"/>
          </a:blip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en-US" sz="1754" b="1" dirty="0">
              <a:solidFill>
                <a:schemeClr val="bg1"/>
              </a:solidFill>
              <a:latin typeface="Helvetica Neue"/>
              <a:cs typeface="Helvetica" panose="020B0604020202020204" pitchFamily="34" charset="0"/>
            </a:endParaRPr>
          </a:p>
          <a:p>
            <a:pPr algn="just">
              <a:defRPr/>
            </a:pPr>
            <a:endParaRPr lang="en-US" altLang="en-US" sz="2100" b="1" dirty="0">
              <a:solidFill>
                <a:schemeClr val="tx1"/>
              </a:solidFill>
              <a:latin typeface="+mj-lt"/>
              <a:cs typeface="Helvetica" panose="020B0604020202020204" pitchFamily="34" charset="0"/>
            </a:endParaRPr>
          </a:p>
          <a:p>
            <a:pPr algn="just">
              <a:defRPr/>
            </a:pPr>
            <a:r>
              <a:rPr lang="en-US" altLang="en-US" sz="2100" b="1" dirty="0">
                <a:solidFill>
                  <a:schemeClr val="tx1"/>
                </a:solidFill>
                <a:latin typeface="+mj-lt"/>
                <a:cs typeface="Helvetica" panose="020B0604020202020204" pitchFamily="34" charset="0"/>
              </a:rPr>
              <a:t>P – value: </a:t>
            </a:r>
            <a:r>
              <a:rPr lang="en-US" sz="2100" b="1" kern="0" dirty="0">
                <a:solidFill>
                  <a:srgbClr val="002060"/>
                </a:solidFill>
                <a:latin typeface="+mj-lt"/>
                <a:ea typeface="Verdana" pitchFamily="34" charset="0"/>
                <a:cs typeface="Helvetica" panose="020B0604020202020204" pitchFamily="34" charset="0"/>
                <a:sym typeface="SPSS Marker Set" pitchFamily="2" charset="2"/>
              </a:rPr>
              <a:t>The strength of the evidence of the null                   hypothesis that the true difference between estimate and parameter is zero.</a:t>
            </a:r>
          </a:p>
          <a:p>
            <a:pPr algn="just">
              <a:defRPr/>
            </a:pPr>
            <a:r>
              <a:rPr lang="en-US" sz="2100" b="1" kern="0" dirty="0">
                <a:solidFill>
                  <a:srgbClr val="002060"/>
                </a:solidFill>
                <a:latin typeface="+mj-lt"/>
                <a:ea typeface="Verdana" pitchFamily="34" charset="0"/>
                <a:cs typeface="Helvetica" panose="020B0604020202020204" pitchFamily="34" charset="0"/>
                <a:sym typeface="SPSS Marker Set" pitchFamily="2" charset="2"/>
              </a:rPr>
              <a:t>P= P(Statistic&gt;|computed value|)</a:t>
            </a:r>
          </a:p>
          <a:p>
            <a:pPr algn="just">
              <a:defRPr/>
            </a:pPr>
            <a:r>
              <a:rPr lang="en-US" sz="2100" b="1" kern="0" dirty="0">
                <a:solidFill>
                  <a:srgbClr val="002060"/>
                </a:solidFill>
                <a:latin typeface="+mj-lt"/>
                <a:ea typeface="Verdana" pitchFamily="34" charset="0"/>
                <a:cs typeface="Helvetica" panose="020B0604020202020204" pitchFamily="34" charset="0"/>
                <a:sym typeface="SPSS Marker Set" pitchFamily="2" charset="2"/>
              </a:rPr>
              <a:t>If P is very small then H0 is rejected indicating no enough evidence to support H0 and there is enough evidence to support H1  otherwise, H0 is accepted.</a:t>
            </a:r>
          </a:p>
          <a:p>
            <a:pPr algn="just">
              <a:defRPr/>
            </a:pPr>
            <a:endParaRPr lang="en-US" sz="2100" b="1" kern="0" dirty="0">
              <a:solidFill>
                <a:srgbClr val="002060"/>
              </a:solidFill>
              <a:latin typeface="+mj-lt"/>
              <a:ea typeface="Verdana" pitchFamily="34" charset="0"/>
              <a:cs typeface="Helvetica" panose="020B0604020202020204" pitchFamily="34" charset="0"/>
              <a:sym typeface="SPSS Marker Set" pitchFamily="2" charset="2"/>
            </a:endParaRPr>
          </a:p>
          <a:p>
            <a:pPr algn="just">
              <a:defRPr/>
            </a:pPr>
            <a:r>
              <a:rPr lang="en-US" sz="2100" b="1" kern="0" dirty="0">
                <a:solidFill>
                  <a:srgbClr val="002060"/>
                </a:solidFill>
                <a:latin typeface="+mj-lt"/>
                <a:ea typeface="Verdana" pitchFamily="34" charset="0"/>
                <a:cs typeface="Helvetica" panose="020B0604020202020204" pitchFamily="34" charset="0"/>
                <a:sym typeface="SPSS Marker Set" pitchFamily="2" charset="2"/>
              </a:rPr>
              <a:t>For two tailed test, Reject H0 if P&lt; (Alfa)/2.</a:t>
            </a:r>
          </a:p>
          <a:p>
            <a:pPr algn="just">
              <a:defRPr/>
            </a:pPr>
            <a:r>
              <a:rPr lang="en-US" sz="2100" b="1" kern="0" dirty="0">
                <a:solidFill>
                  <a:srgbClr val="002060"/>
                </a:solidFill>
                <a:latin typeface="+mj-lt"/>
                <a:ea typeface="Verdana" pitchFamily="34" charset="0"/>
                <a:cs typeface="Helvetica" panose="020B0604020202020204" pitchFamily="34" charset="0"/>
                <a:sym typeface="SPSS Marker Set" pitchFamily="2" charset="2"/>
              </a:rPr>
              <a:t>For One tailed test, Reject H0 if P&lt; Alfa.</a:t>
            </a:r>
          </a:p>
          <a:p>
            <a:pPr algn="just">
              <a:defRPr/>
            </a:pPr>
            <a:endParaRPr lang="en-US" sz="2100" b="1" kern="0" dirty="0">
              <a:solidFill>
                <a:srgbClr val="002060"/>
              </a:solidFill>
              <a:latin typeface="+mj-lt"/>
              <a:ea typeface="Verdana" pitchFamily="34" charset="0"/>
              <a:cs typeface="Helvetica" panose="020B0604020202020204" pitchFamily="34" charset="0"/>
              <a:sym typeface="SPSS Marker Set" pitchFamily="2" charset="2"/>
            </a:endParaRPr>
          </a:p>
          <a:p>
            <a:pPr algn="just">
              <a:defRPr/>
            </a:pPr>
            <a:endParaRPr lang="en-US" sz="2100" b="1" kern="0" dirty="0">
              <a:solidFill>
                <a:srgbClr val="002060"/>
              </a:solidFill>
              <a:latin typeface="+mj-lt"/>
              <a:ea typeface="Verdana" pitchFamily="34" charset="0"/>
              <a:cs typeface="Helvetica" panose="020B0604020202020204" pitchFamily="34" charset="0"/>
              <a:sym typeface="SPSS Marker Set" pitchFamily="2" charset="2"/>
            </a:endParaRPr>
          </a:p>
          <a:p>
            <a:pPr algn="just">
              <a:defRPr/>
            </a:pPr>
            <a:endParaRPr lang="en-US" sz="2100" b="1" kern="0" dirty="0">
              <a:solidFill>
                <a:srgbClr val="002060"/>
              </a:solidFill>
              <a:latin typeface="+mj-lt"/>
              <a:ea typeface="Verdana" pitchFamily="34" charset="0"/>
              <a:cs typeface="Helvetica" panose="020B0604020202020204" pitchFamily="34" charset="0"/>
              <a:sym typeface="SPSS Marker Set" pitchFamily="2" charset="2"/>
            </a:endParaRPr>
          </a:p>
          <a:p>
            <a:pPr algn="ctr">
              <a:defRPr/>
            </a:pPr>
            <a:endParaRPr lang="en-US" sz="1754" b="1" dirty="0">
              <a:solidFill>
                <a:schemeClr val="bg1"/>
              </a:solidFill>
              <a:latin typeface="Helvetica Neue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7D4008C-F336-4CE2-A4C2-71F6B899B995}"/>
                  </a:ext>
                </a:extLst>
              </p14:cNvPr>
              <p14:cNvContentPartPr/>
              <p14:nvPr/>
            </p14:nvContentPartPr>
            <p14:xfrm>
              <a:off x="5670000" y="2567700"/>
              <a:ext cx="2309310" cy="13829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7D4008C-F336-4CE2-A4C2-71F6B899B9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60640" y="2558341"/>
                <a:ext cx="2328029" cy="1401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7E9EDE8-F576-EC4C-091B-EFBC92678BDA}"/>
                  </a:ext>
                </a:extLst>
              </p14:cNvPr>
              <p14:cNvContentPartPr/>
              <p14:nvPr/>
            </p14:nvContentPartPr>
            <p14:xfrm>
              <a:off x="5660010" y="4288140"/>
              <a:ext cx="2556630" cy="5945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7E9EDE8-F576-EC4C-091B-EFBC92678BD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50650" y="4278783"/>
                <a:ext cx="2575349" cy="6132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E8178E0-1FFA-0DFC-DA9B-10FD391DE287}"/>
                  </a:ext>
                </a:extLst>
              </p14:cNvPr>
              <p14:cNvContentPartPr/>
              <p14:nvPr/>
            </p14:nvContentPartPr>
            <p14:xfrm>
              <a:off x="1297800" y="2840400"/>
              <a:ext cx="6878160" cy="2133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E8178E0-1FFA-0DFC-DA9B-10FD391DE28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8440" y="2831040"/>
                <a:ext cx="6896880" cy="215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485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929062B-9A15-312E-A3D3-4F99167DD88E}"/>
                  </a:ext>
                </a:extLst>
              </p14:cNvPr>
              <p14:cNvContentPartPr/>
              <p14:nvPr/>
            </p14:nvContentPartPr>
            <p14:xfrm>
              <a:off x="3275280" y="2053440"/>
              <a:ext cx="5452560" cy="3959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929062B-9A15-312E-A3D3-4F99167DD88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65920" y="2044080"/>
                <a:ext cx="5471280" cy="397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727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2617" y="1959428"/>
                <a:ext cx="7067360" cy="3854963"/>
              </a:xfrm>
            </p:spPr>
            <p:txBody>
              <a:bodyPr>
                <a:normAutofit/>
              </a:bodyPr>
              <a:lstStyle/>
              <a:p>
                <a:pPr marL="30361" indent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1425" b="1" dirty="0">
                    <a:solidFill>
                      <a:srgbClr val="0B5ED7"/>
                    </a:solidFill>
                    <a:latin typeface="Calibri" panose="020F0502020204030204" pitchFamily="34" charset="0"/>
                    <a:ea typeface="Tahoma" panose="020B0604030504040204" pitchFamily="34" charset="0"/>
                    <a:cs typeface="Calibri" panose="020F0502020204030204" pitchFamily="34" charset="0"/>
                  </a:rPr>
                  <a:t>P(Type I error)</a:t>
                </a:r>
              </a:p>
              <a:p>
                <a:pPr marL="30361" indent="0">
                  <a:lnSpc>
                    <a:spcPct val="120000"/>
                  </a:lnSpc>
                  <a:spcBef>
                    <a:spcPts val="0"/>
                  </a:spcBef>
                </a:pPr>
                <a:endParaRPr lang="en-US" sz="1275" b="1" dirty="0"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endParaRPr>
              </a:p>
              <a:p>
                <a:pPr marL="30361" indent="0">
                  <a:lnSpc>
                    <a:spcPct val="12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275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en-US" sz="1275" b="1" dirty="0">
                    <a:latin typeface="Calibri" panose="020F0502020204030204" pitchFamily="34" charset="0"/>
                    <a:ea typeface="Tahoma" panose="020B0604030504040204" pitchFamily="34" charset="0"/>
                    <a:cs typeface="Calibri" panose="020F0502020204030204" pitchFamily="34" charset="0"/>
                  </a:rPr>
                  <a:t>: </a:t>
                </a:r>
                <a:r>
                  <a:rPr lang="en-US" sz="1275" dirty="0">
                    <a:latin typeface="Calibri" panose="020F0502020204030204" pitchFamily="34" charset="0"/>
                    <a:ea typeface="Tahoma" panose="020B0604030504040204" pitchFamily="34" charset="0"/>
                    <a:cs typeface="Calibri" panose="020F0502020204030204" pitchFamily="34" charset="0"/>
                  </a:rPr>
                  <a:t>denotes the probability of making a Type I error</a:t>
                </a:r>
              </a:p>
              <a:p>
                <a:pPr marL="30361" indent="0">
                  <a:lnSpc>
                    <a:spcPct val="120000"/>
                  </a:lnSpc>
                  <a:spcBef>
                    <a:spcPts val="0"/>
                  </a:spcBef>
                </a:pPr>
                <a:endParaRPr lang="en-US" sz="1275" dirty="0"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endParaRPr>
              </a:p>
              <a:p>
                <a:pPr marL="30361" indent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1275" b="1" dirty="0">
                    <a:latin typeface="Calibri" panose="020F0502020204030204" pitchFamily="34" charset="0"/>
                    <a:ea typeface="Tahoma" panose="020B0604030504040204" pitchFamily="34" charset="0"/>
                    <a:cs typeface="Calibri" panose="020F0502020204030204" pitchFamily="34" charset="0"/>
                  </a:rPr>
                  <a:t>	</a:t>
                </a:r>
                <a:r>
                  <a:rPr lang="en-US" sz="1275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75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sz="1275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275" b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𝐏</m:t>
                    </m:r>
                    <m:d>
                      <m:dPr>
                        <m:endChr m:val="|"/>
                        <m:ctrlPr>
                          <a:rPr lang="en-US" sz="1275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275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Rejecting</m:t>
                        </m:r>
                        <m:r>
                          <a:rPr lang="en-US" sz="1275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275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75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275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1275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75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75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1275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275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is</m:t>
                    </m:r>
                    <m:r>
                      <a:rPr lang="en-US" sz="1275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275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true</m:t>
                    </m:r>
                    <m:r>
                      <a:rPr lang="en-US" sz="1275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275" b="1" dirty="0">
                    <a:latin typeface="Calibri" panose="020F0502020204030204" pitchFamily="34" charset="0"/>
                    <a:ea typeface="Tahoma" panose="020B060403050404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30361" indent="0">
                  <a:lnSpc>
                    <a:spcPct val="120000"/>
                  </a:lnSpc>
                  <a:spcBef>
                    <a:spcPts val="0"/>
                  </a:spcBef>
                </a:pPr>
                <a:endParaRPr lang="en-US" sz="1275" b="1" dirty="0"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endParaRPr>
              </a:p>
              <a:p>
                <a:pPr marL="30361" indent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1425" b="1" dirty="0">
                    <a:solidFill>
                      <a:srgbClr val="0B5ED7"/>
                    </a:solidFill>
                    <a:latin typeface="Calibri" panose="020F0502020204030204" pitchFamily="34" charset="0"/>
                    <a:ea typeface="Tahoma" panose="020B0604030504040204" pitchFamily="34" charset="0"/>
                    <a:cs typeface="Calibri" panose="020F0502020204030204" pitchFamily="34" charset="0"/>
                  </a:rPr>
                  <a:t>P(Type II error</a:t>
                </a:r>
              </a:p>
              <a:p>
                <a:pPr marL="30361" indent="0">
                  <a:lnSpc>
                    <a:spcPct val="120000"/>
                  </a:lnSpc>
                  <a:spcBef>
                    <a:spcPts val="0"/>
                  </a:spcBef>
                </a:pPr>
                <a:endParaRPr lang="en-US" sz="619" b="1" dirty="0"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endParaRPr>
              </a:p>
              <a:p>
                <a:pPr marL="30361" indent="0">
                  <a:lnSpc>
                    <a:spcPct val="12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65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𝜷</m:t>
                    </m:r>
                  </m:oMath>
                </a14:m>
                <a:r>
                  <a:rPr lang="en-US" b="1" dirty="0">
                    <a:latin typeface="Calibri" panose="020F0502020204030204" pitchFamily="34" charset="0"/>
                    <a:ea typeface="Tahoma" panose="020B0604030504040204" pitchFamily="34" charset="0"/>
                    <a:cs typeface="Calibri" panose="020F0502020204030204" pitchFamily="34" charset="0"/>
                  </a:rPr>
                  <a:t>: </a:t>
                </a:r>
                <a:r>
                  <a:rPr lang="en-US" sz="1425" dirty="0">
                    <a:latin typeface="Calibri" panose="020F0502020204030204" pitchFamily="34" charset="0"/>
                    <a:ea typeface="Tahoma" panose="020B0604030504040204" pitchFamily="34" charset="0"/>
                    <a:cs typeface="Calibri" panose="020F0502020204030204" pitchFamily="34" charset="0"/>
                  </a:rPr>
                  <a:t>denotes the probability of making a Type II error</a:t>
                </a:r>
              </a:p>
              <a:p>
                <a:pPr marL="30361" indent="0">
                  <a:lnSpc>
                    <a:spcPct val="120000"/>
                  </a:lnSpc>
                  <a:spcBef>
                    <a:spcPts val="0"/>
                  </a:spcBef>
                </a:pPr>
                <a:endParaRPr lang="en-US" sz="619" dirty="0"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endParaRPr>
              </a:p>
              <a:p>
                <a:pPr marL="30361" indent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b="1" dirty="0">
                    <a:latin typeface="Calibri" panose="020F0502020204030204" pitchFamily="34" charset="0"/>
                    <a:ea typeface="Tahoma" panose="020B0604030504040204" pitchFamily="34" charset="0"/>
                    <a:cs typeface="Calibri" panose="020F0502020204030204" pitchFamily="34" charset="0"/>
                  </a:rPr>
                  <a:t>	</a:t>
                </a:r>
                <a:r>
                  <a:rPr lang="en-US" sz="1275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75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𝛃</m:t>
                    </m:r>
                    <m:r>
                      <a:rPr lang="en-US" sz="1275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275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𝐏</m:t>
                    </m:r>
                    <m:d>
                      <m:dPr>
                        <m:endChr m:val="|"/>
                        <m:ctrlPr>
                          <a:rPr lang="en-US" sz="1275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275">
                            <a:solidFill>
                              <a:srgbClr val="FF0000"/>
                            </a:solidFill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Accepting</m:t>
                        </m:r>
                        <m:r>
                          <a:rPr lang="en-US" sz="1275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275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75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275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1275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75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75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1275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275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is</m:t>
                    </m:r>
                    <m:r>
                      <a:rPr lang="en-US" sz="1275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275">
                        <a:solidFill>
                          <a:srgbClr val="FF0000"/>
                        </a:solidFill>
                        <a:latin typeface="Cambria Math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false</m:t>
                    </m:r>
                    <m:r>
                      <a:rPr lang="en-US" sz="1275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275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Tahoma" panose="020B0604030504040204" pitchFamily="34" charset="0"/>
                    <a:cs typeface="Calibri" panose="020F0502020204030204" pitchFamily="34" charset="0"/>
                  </a:rPr>
                  <a:t> </a:t>
                </a:r>
                <a:endParaRPr lang="en-US" sz="1275" b="1" dirty="0">
                  <a:latin typeface="Calibri" panose="020F0502020204030204" pitchFamily="34" charset="0"/>
                  <a:ea typeface="Tahoma" panose="020B0604030504040204" pitchFamily="34" charset="0"/>
                  <a:cs typeface="Calibri" panose="020F0502020204030204" pitchFamily="34" charset="0"/>
                </a:endParaRPr>
              </a:p>
              <a:p>
                <a:pPr marL="30361" indent="0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1275" b="1" dirty="0">
                    <a:latin typeface="Calibri" panose="020F0502020204030204" pitchFamily="34" charset="0"/>
                    <a:ea typeface="Tahoma" panose="020B0604030504040204" pitchFamily="34" charset="0"/>
                    <a:cs typeface="Calibri" panose="020F0502020204030204" pitchFamily="34" charset="0"/>
                  </a:rPr>
                  <a:t>Note:</a:t>
                </a:r>
              </a:p>
              <a:p>
                <a:pPr marL="191096" indent="-160735" algn="just">
                  <a:lnSpc>
                    <a:spcPct val="12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275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en-US" sz="1275" dirty="0">
                    <a:latin typeface="Calibri" panose="020F0502020204030204" pitchFamily="34" charset="0"/>
                    <a:ea typeface="Tahoma" panose="020B060403050404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275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𝛃</m:t>
                    </m:r>
                  </m:oMath>
                </a14:m>
                <a:r>
                  <a:rPr lang="en-US" sz="1275" dirty="0">
                    <a:latin typeface="Calibri" panose="020F0502020204030204" pitchFamily="34" charset="0"/>
                    <a:ea typeface="Tahoma" panose="020B0604030504040204" pitchFamily="34" charset="0"/>
                    <a:cs typeface="Calibri" panose="020F0502020204030204" pitchFamily="34" charset="0"/>
                  </a:rPr>
                  <a:t> are not independent of each other as one increases, the other decreases</a:t>
                </a:r>
              </a:p>
              <a:p>
                <a:pPr marL="191096" indent="-160735" algn="just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1275" dirty="0">
                    <a:latin typeface="Calibri" panose="020F0502020204030204" pitchFamily="34" charset="0"/>
                    <a:ea typeface="Tahoma" panose="020B0604030504040204" pitchFamily="34" charset="0"/>
                    <a:cs typeface="Calibri" panose="020F0502020204030204" pitchFamily="34" charset="0"/>
                  </a:rPr>
                  <a:t>When the sample size increases, both to decrease since sampling error is reduced.</a:t>
                </a:r>
              </a:p>
              <a:p>
                <a:pPr marL="191096" indent="-160735" algn="just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1275" dirty="0">
                    <a:latin typeface="Calibri" panose="020F0502020204030204" pitchFamily="34" charset="0"/>
                    <a:ea typeface="Tahoma" panose="020B0604030504040204" pitchFamily="34" charset="0"/>
                    <a:cs typeface="Calibri" panose="020F0502020204030204" pitchFamily="34" charset="0"/>
                  </a:rPr>
                  <a:t>In general, we focus on Type I error, but Type II error is also important, particularly </a:t>
                </a:r>
              </a:p>
              <a:p>
                <a:pPr marL="191096" indent="-160735" algn="just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en-US" sz="1275" dirty="0">
                    <a:latin typeface="Calibri" panose="020F0502020204030204" pitchFamily="34" charset="0"/>
                    <a:ea typeface="Tahoma" panose="020B0604030504040204" pitchFamily="34" charset="0"/>
                    <a:cs typeface="Calibri" panose="020F0502020204030204" pitchFamily="34" charset="0"/>
                  </a:rPr>
                  <a:t>when sample size is small.</a:t>
                </a:r>
              </a:p>
              <a:p>
                <a:pPr marL="30361" indent="0" algn="just"/>
                <a:endParaRPr lang="en-US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  <a:p>
                <a:pPr marL="30361" indent="0"/>
                <a:endParaRPr lang="en-US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2617" y="1959428"/>
                <a:ext cx="7067360" cy="3854963"/>
              </a:xfrm>
              <a:blipFill>
                <a:blip r:embed="rId2"/>
                <a:stretch>
                  <a:fillRect l="-173" b="-1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EC9822B-B9A7-47C6-82BD-D4E33B1383D0}"/>
              </a:ext>
            </a:extLst>
          </p:cNvPr>
          <p:cNvSpPr txBox="1"/>
          <p:nvPr/>
        </p:nvSpPr>
        <p:spPr>
          <a:xfrm>
            <a:off x="1828800" y="971550"/>
            <a:ext cx="34290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b="1" dirty="0">
                <a:solidFill>
                  <a:prstClr val="black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Errors in Hypothesis Testing</a:t>
            </a:r>
            <a:endParaRPr lang="aa-ET" sz="21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5E70665-2833-4220-8B7D-3DF9C64D02C6}"/>
                  </a:ext>
                </a:extLst>
              </p14:cNvPr>
              <p14:cNvContentPartPr/>
              <p14:nvPr/>
            </p14:nvContentPartPr>
            <p14:xfrm>
              <a:off x="1505520" y="3158190"/>
              <a:ext cx="124740" cy="6291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5E70665-2833-4220-8B7D-3DF9C64D02C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96173" y="3148843"/>
                <a:ext cx="143433" cy="816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4F6AC55-35A9-55A8-B8A2-958B5D6B71C0}"/>
                  </a:ext>
                </a:extLst>
              </p14:cNvPr>
              <p14:cNvContentPartPr/>
              <p14:nvPr/>
            </p14:nvContentPartPr>
            <p14:xfrm>
              <a:off x="535680" y="2668320"/>
              <a:ext cx="1435320" cy="1231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4F6AC55-35A9-55A8-B8A2-958B5D6B71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6320" y="2658960"/>
                <a:ext cx="1454040" cy="125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3155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0" hangingPunct="0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sz="1949" b="1" kern="0">
                <a:solidFill>
                  <a:srgbClr val="FF0000"/>
                </a:solidFill>
              </a:rPr>
              <a:t>Errors in decision making</a:t>
            </a:r>
            <a:endParaRPr lang="en-US" sz="1949" b="1" kern="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29496"/>
            <a:ext cx="9144000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C22B162-A9A2-6675-640A-B2A665472381}"/>
              </a:ext>
            </a:extLst>
          </p:cNvPr>
          <p:cNvGrpSpPr/>
          <p:nvPr/>
        </p:nvGrpSpPr>
        <p:grpSpPr>
          <a:xfrm>
            <a:off x="521587" y="1324277"/>
            <a:ext cx="8000814" cy="3926380"/>
            <a:chOff x="571593" y="1460008"/>
            <a:chExt cx="8000814" cy="392638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1CF4336-A2A5-D73A-B2D9-21C301C75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19744" y="1907545"/>
              <a:ext cx="3852663" cy="326453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F7878FD-6A92-1601-21C3-4A2CE425A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593" y="1460008"/>
              <a:ext cx="4000407" cy="3926380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F53670A-31B1-3431-5DB0-C1839E8C2B0A}"/>
                  </a:ext>
                </a:extLst>
              </p14:cNvPr>
              <p14:cNvContentPartPr/>
              <p14:nvPr/>
            </p14:nvContentPartPr>
            <p14:xfrm>
              <a:off x="1522800" y="4061520"/>
              <a:ext cx="2507400" cy="650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F53670A-31B1-3431-5DB0-C1839E8C2B0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13440" y="4052160"/>
                <a:ext cx="2526120" cy="66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4983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00AB99-13BA-43FA-8C9A-CA71D2979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DFD3AF-C7A2-B881-279C-AE20DCCD00D0}"/>
              </a:ext>
            </a:extLst>
          </p:cNvPr>
          <p:cNvSpPr txBox="1"/>
          <p:nvPr/>
        </p:nvSpPr>
        <p:spPr>
          <a:xfrm>
            <a:off x="1173708" y="4804757"/>
            <a:ext cx="69893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IN" sz="3600" b="1" dirty="0"/>
              <a:t>Session No: 9</a:t>
            </a:r>
          </a:p>
          <a:p>
            <a:pPr algn="ctr">
              <a:defRPr/>
            </a:pPr>
            <a:r>
              <a:rPr lang="en-IN" sz="3600" b="1" dirty="0"/>
              <a:t>Testing of Hypothesis</a:t>
            </a:r>
          </a:p>
          <a:p>
            <a:pPr algn="ctr">
              <a:defRPr/>
            </a:pP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3600" b="1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en-US" sz="3600" b="1" baseline="300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3600" b="1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/6</a:t>
            </a:r>
            <a:r>
              <a:rPr lang="en-US" sz="3600" b="1" baseline="300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3600" b="1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Aug ,2023</a:t>
            </a: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94456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321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5BCD888-1597-5B6E-71B6-9AC5D751000A}"/>
                  </a:ext>
                </a:extLst>
              </p14:cNvPr>
              <p14:cNvContentPartPr/>
              <p14:nvPr/>
            </p14:nvContentPartPr>
            <p14:xfrm>
              <a:off x="7914240" y="2298960"/>
              <a:ext cx="428400" cy="594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5BCD888-1597-5B6E-71B6-9AC5D75100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04880" y="2289600"/>
                <a:ext cx="447120" cy="61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4468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C47E11A-541B-0DF3-F9B1-D343B43B92F1}"/>
                  </a:ext>
                </a:extLst>
              </p14:cNvPr>
              <p14:cNvContentPartPr/>
              <p14:nvPr/>
            </p14:nvContentPartPr>
            <p14:xfrm>
              <a:off x="1556640" y="5011200"/>
              <a:ext cx="6039720" cy="403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C47E11A-541B-0DF3-F9B1-D343B43B92F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47280" y="5001840"/>
                <a:ext cx="6058440" cy="42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1325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E7B992-D973-EE34-8CDB-C22C05321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199" y="-54640"/>
            <a:ext cx="9177199" cy="6912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06E41C-301B-16AE-B371-4E4859823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13" y="4487917"/>
            <a:ext cx="7280004" cy="20777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19CC82-2B56-1BB1-64D2-DE5FAAD4B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68" y="473821"/>
            <a:ext cx="1682642" cy="6462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A2F17C-56F9-52F2-4A75-D7E4F2666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61" y="1320225"/>
            <a:ext cx="8503363" cy="30415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F1132A2-E3E2-C170-778B-CE9ACB855B1E}"/>
                  </a:ext>
                </a:extLst>
              </p14:cNvPr>
              <p14:cNvContentPartPr/>
              <p14:nvPr/>
            </p14:nvContentPartPr>
            <p14:xfrm>
              <a:off x="628920" y="1278720"/>
              <a:ext cx="8493840" cy="3077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F1132A2-E3E2-C170-778B-CE9ACB855B1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9560" y="1269360"/>
                <a:ext cx="8512560" cy="309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3531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362943A-C1AE-7793-D220-7449270B53F7}"/>
                  </a:ext>
                </a:extLst>
              </p14:cNvPr>
              <p14:cNvContentPartPr/>
              <p14:nvPr/>
            </p14:nvContentPartPr>
            <p14:xfrm>
              <a:off x="1054080" y="515880"/>
              <a:ext cx="5072040" cy="4185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362943A-C1AE-7793-D220-7449270B53F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4720" y="506520"/>
                <a:ext cx="5090760" cy="420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5635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23A0C3F-928C-1A3C-213F-F1D28D97335F}"/>
                  </a:ext>
                </a:extLst>
              </p14:cNvPr>
              <p14:cNvContentPartPr/>
              <p14:nvPr/>
            </p14:nvContentPartPr>
            <p14:xfrm>
              <a:off x="1114920" y="1871640"/>
              <a:ext cx="4962600" cy="3068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23A0C3F-928C-1A3C-213F-F1D28D9733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5560" y="1862280"/>
                <a:ext cx="4981320" cy="308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3750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47D77-FB68-CD9B-0197-BAFE1E5FA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/>
              <a:t>Test of Difference of two means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F03E0C-BE58-BEF8-9B20-808381908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0" y="2197223"/>
            <a:ext cx="2209903" cy="185575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6358903-97A7-128A-2EEF-06F84D320709}"/>
                  </a:ext>
                </a:extLst>
              </p14:cNvPr>
              <p14:cNvContentPartPr/>
              <p14:nvPr/>
            </p14:nvContentPartPr>
            <p14:xfrm>
              <a:off x="528480" y="1524240"/>
              <a:ext cx="7842960" cy="4128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6358903-97A7-128A-2EEF-06F84D32070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9120" y="1514880"/>
                <a:ext cx="7861680" cy="414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6615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5F2D0-BD70-34E4-6043-0120C177C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28" y="1"/>
            <a:ext cx="9158228" cy="68579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F9FBCB-B5C8-38E4-3B59-88917BC43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228" y="1380813"/>
            <a:ext cx="8559138" cy="28443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E52EAE-2C5F-5793-92EE-DBEDF5FEEFEB}"/>
              </a:ext>
            </a:extLst>
          </p:cNvPr>
          <p:cNvSpPr txBox="1"/>
          <p:nvPr/>
        </p:nvSpPr>
        <p:spPr>
          <a:xfrm>
            <a:off x="599090" y="893379"/>
            <a:ext cx="1176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Example:2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7ACC6A-BBEA-C44B-ECAE-8436E8192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25159"/>
            <a:ext cx="9158227" cy="21744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0C129AE-1EE1-29C8-AEEE-C8FEE9113224}"/>
                  </a:ext>
                </a:extLst>
              </p14:cNvPr>
              <p14:cNvContentPartPr/>
              <p14:nvPr/>
            </p14:nvContentPartPr>
            <p14:xfrm>
              <a:off x="572400" y="1630080"/>
              <a:ext cx="7102080" cy="4654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0C129AE-1EE1-29C8-AEEE-C8FEE911322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3040" y="1620720"/>
                <a:ext cx="7120800" cy="467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770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9939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3036BC8-946C-CD3D-E4C1-31BF979A6AF7}"/>
                  </a:ext>
                </a:extLst>
              </p14:cNvPr>
              <p14:cNvContentPartPr/>
              <p14:nvPr/>
            </p14:nvContentPartPr>
            <p14:xfrm>
              <a:off x="380880" y="811800"/>
              <a:ext cx="6789240" cy="5234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3036BC8-946C-CD3D-E4C1-31BF979A6AF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1520" y="802440"/>
                <a:ext cx="6807960" cy="525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7114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0" hangingPunct="0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sz="2338" b="1" kern="0">
                <a:solidFill>
                  <a:srgbClr val="FF0000"/>
                </a:solidFill>
              </a:rPr>
              <a:t>Z-test for proportion of a single population</a:t>
            </a:r>
            <a:endParaRPr lang="en-US" sz="2338" b="1" kern="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3BF7909-E9B9-A87F-13B8-539B3697F3D3}"/>
                  </a:ext>
                </a:extLst>
              </p14:cNvPr>
              <p14:cNvContentPartPr/>
              <p14:nvPr/>
            </p14:nvContentPartPr>
            <p14:xfrm>
              <a:off x="6102720" y="3093120"/>
              <a:ext cx="1775520" cy="1530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3BF7909-E9B9-A87F-13B8-539B3697F3D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3360" y="3083760"/>
                <a:ext cx="1794240" cy="154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478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69B0F61-2D7A-F730-D759-78ED14C6D1FC}"/>
              </a:ext>
            </a:extLst>
          </p:cNvPr>
          <p:cNvSpPr/>
          <p:nvPr/>
        </p:nvSpPr>
        <p:spPr>
          <a:xfrm>
            <a:off x="7277492" y="3827282"/>
            <a:ext cx="678730" cy="49019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7CAB2EC-8A75-07C7-6EC2-DE732242EFFE}"/>
                  </a:ext>
                </a:extLst>
              </p14:cNvPr>
              <p14:cNvContentPartPr/>
              <p14:nvPr/>
            </p14:nvContentPartPr>
            <p14:xfrm>
              <a:off x="3395160" y="830520"/>
              <a:ext cx="5743800" cy="4831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7CAB2EC-8A75-07C7-6EC2-DE732242EF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85800" y="821160"/>
                <a:ext cx="5762520" cy="485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91375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3712297-00B4-2317-EEB0-4EA27648E7FD}"/>
                  </a:ext>
                </a:extLst>
              </p14:cNvPr>
              <p14:cNvContentPartPr/>
              <p14:nvPr/>
            </p14:nvContentPartPr>
            <p14:xfrm>
              <a:off x="6938280" y="2179440"/>
              <a:ext cx="714960" cy="2377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3712297-00B4-2317-EEB0-4EA27648E7F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28920" y="2170080"/>
                <a:ext cx="733680" cy="239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4022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C7072F-A296-5B1E-CB04-E00623C65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4" y="0"/>
            <a:ext cx="9105965" cy="67686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9DA6BF-79A9-F668-ECB8-0F23F079B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57" y="1705327"/>
            <a:ext cx="8256092" cy="42055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C85AB6-BE3B-2861-705A-55A93CBAA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02" y="420414"/>
            <a:ext cx="1822757" cy="7766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A46F238-8AFE-3773-7EB1-D9963800E438}"/>
                  </a:ext>
                </a:extLst>
              </p14:cNvPr>
              <p14:cNvContentPartPr/>
              <p14:nvPr/>
            </p14:nvContentPartPr>
            <p14:xfrm>
              <a:off x="985680" y="1950120"/>
              <a:ext cx="6084720" cy="3734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A46F238-8AFE-3773-7EB1-D9963800E43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6320" y="1940760"/>
                <a:ext cx="6103440" cy="375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55917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CB5B5-4326-ECB7-8848-FFBF2BECD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A03AB0-0EFE-D298-7749-0A687D69E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519"/>
            <a:ext cx="9143999" cy="69420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D7A097-DC3A-22D2-4CEE-8D2E997A3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61" y="1405891"/>
            <a:ext cx="6837219" cy="4911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AC6222-37D4-8884-2FF7-E76C12437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330" y="4201045"/>
            <a:ext cx="3389670" cy="15911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61DFCB1-751C-CBB9-475E-5E83A384C0CB}"/>
                  </a:ext>
                </a:extLst>
              </p14:cNvPr>
              <p14:cNvContentPartPr/>
              <p14:nvPr/>
            </p14:nvContentPartPr>
            <p14:xfrm>
              <a:off x="179280" y="1522800"/>
              <a:ext cx="7505280" cy="3585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61DFCB1-751C-CBB9-475E-5E83A384C0C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9920" y="1513440"/>
                <a:ext cx="7524000" cy="360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5694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071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6112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635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1561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957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116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152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06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525">
              <a:spcBef>
                <a:spcPts val="79"/>
              </a:spcBef>
            </a:pPr>
            <a:r>
              <a:rPr lang="en-US" sz="2400" b="1" spc="-94">
                <a:latin typeface="Carlito"/>
                <a:cs typeface="Carlito"/>
              </a:rPr>
              <a:t>Need</a:t>
            </a:r>
            <a:r>
              <a:rPr lang="en-US" sz="2400" b="1" spc="-225">
                <a:latin typeface="Carlito"/>
                <a:cs typeface="Carlito"/>
              </a:rPr>
              <a:t> </a:t>
            </a:r>
            <a:r>
              <a:rPr lang="en-US" sz="2400" b="1" spc="-79">
                <a:latin typeface="Carlito"/>
                <a:cs typeface="Carlito"/>
              </a:rPr>
              <a:t>for</a:t>
            </a:r>
            <a:r>
              <a:rPr lang="en-US" sz="2400" b="1" spc="-217">
                <a:latin typeface="Carlito"/>
                <a:cs typeface="Carlito"/>
              </a:rPr>
              <a:t> </a:t>
            </a:r>
            <a:r>
              <a:rPr lang="en-US" sz="2400" b="1" spc="-101">
                <a:latin typeface="Carlito"/>
                <a:cs typeface="Carlito"/>
              </a:rPr>
              <a:t>testing</a:t>
            </a:r>
            <a:r>
              <a:rPr lang="en-US" sz="2400" b="1" spc="-221">
                <a:latin typeface="Carlito"/>
                <a:cs typeface="Carlito"/>
              </a:rPr>
              <a:t> </a:t>
            </a:r>
            <a:r>
              <a:rPr lang="en-US" sz="2400" b="1" spc="-56">
                <a:latin typeface="Carlito"/>
                <a:cs typeface="Carlito"/>
              </a:rPr>
              <a:t>of</a:t>
            </a:r>
            <a:r>
              <a:rPr lang="en-US" sz="2400" b="1" spc="-229">
                <a:latin typeface="Carlito"/>
                <a:cs typeface="Carlito"/>
              </a:rPr>
              <a:t> </a:t>
            </a:r>
            <a:r>
              <a:rPr lang="en-US" sz="2400" b="1" spc="-105">
                <a:latin typeface="Carlito"/>
                <a:cs typeface="Carlito"/>
              </a:rPr>
              <a:t>hypothesis</a:t>
            </a:r>
            <a:endParaRPr lang="en-US" sz="2400" dirty="0">
              <a:latin typeface="Carlito"/>
              <a:cs typeface="Carlito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ED9DCCA-25C0-D0A1-4C31-6AD3F9379D81}"/>
                  </a:ext>
                </a:extLst>
              </p14:cNvPr>
              <p14:cNvContentPartPr/>
              <p14:nvPr/>
            </p14:nvContentPartPr>
            <p14:xfrm>
              <a:off x="3699360" y="2658600"/>
              <a:ext cx="3141720" cy="995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ED9DCCA-25C0-D0A1-4C31-6AD3F9379D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0000" y="2649240"/>
                <a:ext cx="3160440" cy="101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4624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5A89A9-7EB5-05E9-EE4C-F06D2F239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303" y="830317"/>
            <a:ext cx="6337738" cy="77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511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9636B6-2618-9930-A1E0-E55192C78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03"/>
            <a:ext cx="9070427" cy="67528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C7E716-3661-FDE9-71F4-358D6F3B8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7" y="4277709"/>
            <a:ext cx="9107213" cy="21636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CC75CA-0561-5A81-F32F-DBEDC8FC2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413247"/>
            <a:ext cx="9144002" cy="27488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B0522D-17A7-1566-B475-E928EE93DEAD}"/>
              </a:ext>
            </a:extLst>
          </p:cNvPr>
          <p:cNvSpPr txBox="1"/>
          <p:nvPr/>
        </p:nvSpPr>
        <p:spPr>
          <a:xfrm>
            <a:off x="493986" y="928303"/>
            <a:ext cx="107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6647066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613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225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D9FBB8-A859-BE3D-32BD-7E3DCA3B5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253" y="2871710"/>
            <a:ext cx="2714722" cy="213830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693946F-A51F-811D-AA3A-2254CFFCA56D}"/>
                  </a:ext>
                </a:extLst>
              </p14:cNvPr>
              <p14:cNvContentPartPr/>
              <p14:nvPr/>
            </p14:nvContentPartPr>
            <p14:xfrm>
              <a:off x="501905" y="5734276"/>
              <a:ext cx="428400" cy="2404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693946F-A51F-811D-AA3A-2254CFFCA56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2905" y="5725276"/>
                <a:ext cx="44604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C8ACEB8-D462-4EB5-FB81-55F22D087FB6}"/>
                  </a:ext>
                </a:extLst>
              </p14:cNvPr>
              <p14:cNvContentPartPr/>
              <p14:nvPr/>
            </p14:nvContentPartPr>
            <p14:xfrm>
              <a:off x="1104905" y="5684236"/>
              <a:ext cx="675360" cy="1954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C8ACEB8-D462-4EB5-FB81-55F22D087FB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5905" y="5675236"/>
                <a:ext cx="69300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FFCB411-F76F-5CF1-7F77-014456172BC0}"/>
                  </a:ext>
                </a:extLst>
              </p14:cNvPr>
              <p14:cNvContentPartPr/>
              <p14:nvPr/>
            </p14:nvContentPartPr>
            <p14:xfrm>
              <a:off x="2077985" y="5752636"/>
              <a:ext cx="517680" cy="1299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FFCB411-F76F-5CF1-7F77-014456172BC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68985" y="5743636"/>
                <a:ext cx="53532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B7BF5BEB-087A-AAF1-30AA-7036A6DABF95}"/>
                  </a:ext>
                </a:extLst>
              </p14:cNvPr>
              <p14:cNvContentPartPr/>
              <p14:nvPr/>
            </p14:nvContentPartPr>
            <p14:xfrm>
              <a:off x="2904905" y="5599636"/>
              <a:ext cx="2971080" cy="69624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B7BF5BEB-087A-AAF1-30AA-7036A6DABF9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95905" y="5590636"/>
                <a:ext cx="2988720" cy="71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30122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5A16FED-CB4C-4B58-2933-741F8118089E}"/>
                  </a:ext>
                </a:extLst>
              </p14:cNvPr>
              <p14:cNvContentPartPr/>
              <p14:nvPr/>
            </p14:nvContentPartPr>
            <p14:xfrm>
              <a:off x="457625" y="3822316"/>
              <a:ext cx="760320" cy="73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5A16FED-CB4C-4B58-2933-741F8118089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625" y="3813316"/>
                <a:ext cx="77796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A25DEFF-D3CD-3554-1405-A395098E30CE}"/>
                  </a:ext>
                </a:extLst>
              </p14:cNvPr>
              <p14:cNvContentPartPr/>
              <p14:nvPr/>
            </p14:nvContentPartPr>
            <p14:xfrm>
              <a:off x="8260265" y="3406876"/>
              <a:ext cx="505440" cy="2080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A25DEFF-D3CD-3554-1405-A395098E30C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51265" y="3397876"/>
                <a:ext cx="52308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1B3E2B2-F145-DCDE-6A85-E8199AB0D0AD}"/>
                  </a:ext>
                </a:extLst>
              </p14:cNvPr>
              <p14:cNvContentPartPr/>
              <p14:nvPr/>
            </p14:nvContentPartPr>
            <p14:xfrm>
              <a:off x="410465" y="3811876"/>
              <a:ext cx="836280" cy="1162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1B3E2B2-F145-DCDE-6A85-E8199AB0D0A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1465" y="3802876"/>
                <a:ext cx="853920" cy="13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33356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64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915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9962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A7C4C5C-F404-7547-E8E7-67E53DB3FE31}"/>
                  </a:ext>
                </a:extLst>
              </p14:cNvPr>
              <p14:cNvContentPartPr/>
              <p14:nvPr/>
            </p14:nvContentPartPr>
            <p14:xfrm>
              <a:off x="2175185" y="2416156"/>
              <a:ext cx="106920" cy="148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A7C4C5C-F404-7547-E8E7-67E53DB3FE3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66185" y="2407156"/>
                <a:ext cx="12456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82934C9-3699-4D19-55F2-01A57E0171D4}"/>
                  </a:ext>
                </a:extLst>
              </p14:cNvPr>
              <p14:cNvContentPartPr/>
              <p14:nvPr/>
            </p14:nvContentPartPr>
            <p14:xfrm>
              <a:off x="2952065" y="2230756"/>
              <a:ext cx="323280" cy="1742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82934C9-3699-4D19-55F2-01A57E0171D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43065" y="2221756"/>
                <a:ext cx="34092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21D62D2-F11B-0F1C-4BD5-37A3B2A028B7}"/>
                  </a:ext>
                </a:extLst>
              </p14:cNvPr>
              <p14:cNvContentPartPr/>
              <p14:nvPr/>
            </p14:nvContentPartPr>
            <p14:xfrm>
              <a:off x="2666945" y="2515876"/>
              <a:ext cx="585720" cy="1249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21D62D2-F11B-0F1C-4BD5-37A3B2A028B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57945" y="2506876"/>
                <a:ext cx="60336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EB1D84D4-BC15-5592-E423-2589B8C1B9D1}"/>
                  </a:ext>
                </a:extLst>
              </p14:cNvPr>
              <p14:cNvContentPartPr/>
              <p14:nvPr/>
            </p14:nvContentPartPr>
            <p14:xfrm>
              <a:off x="4684385" y="5148916"/>
              <a:ext cx="502560" cy="34848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EB1D84D4-BC15-5592-E423-2589B8C1B9D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75385" y="5139916"/>
                <a:ext cx="520200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004E6583-5BC7-0334-9CC2-A716571C0F81}"/>
                  </a:ext>
                </a:extLst>
              </p14:cNvPr>
              <p14:cNvContentPartPr/>
              <p14:nvPr/>
            </p14:nvContentPartPr>
            <p14:xfrm>
              <a:off x="429185" y="5529796"/>
              <a:ext cx="515880" cy="23652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004E6583-5BC7-0334-9CC2-A716571C0F8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0185" y="5520796"/>
                <a:ext cx="53352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079A5945-4A0C-4518-1063-22147B298703}"/>
                  </a:ext>
                </a:extLst>
              </p14:cNvPr>
              <p14:cNvContentPartPr/>
              <p14:nvPr/>
            </p14:nvContentPartPr>
            <p14:xfrm>
              <a:off x="1256105" y="5531956"/>
              <a:ext cx="757080" cy="19368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079A5945-4A0C-4518-1063-22147B29870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47105" y="5522956"/>
                <a:ext cx="77472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3A8CF20B-400B-148F-C510-3F06EADF1191}"/>
                  </a:ext>
                </a:extLst>
              </p14:cNvPr>
              <p14:cNvContentPartPr/>
              <p14:nvPr/>
            </p14:nvContentPartPr>
            <p14:xfrm>
              <a:off x="2236025" y="5587756"/>
              <a:ext cx="513360" cy="14148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3A8CF20B-400B-148F-C510-3F06EADF119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227025" y="5578756"/>
                <a:ext cx="53100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473ACE9-D735-2E13-5BED-25EB02639DEC}"/>
                  </a:ext>
                </a:extLst>
              </p14:cNvPr>
              <p14:cNvContentPartPr/>
              <p14:nvPr/>
            </p14:nvContentPartPr>
            <p14:xfrm>
              <a:off x="2989505" y="5577316"/>
              <a:ext cx="2881800" cy="60048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473ACE9-D735-2E13-5BED-25EB02639DE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80505" y="5568316"/>
                <a:ext cx="2899440" cy="61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AC77F1D9-1890-B8B4-8A91-3BCA4EE9056D}"/>
                  </a:ext>
                </a:extLst>
              </p14:cNvPr>
              <p14:cNvContentPartPr/>
              <p14:nvPr/>
            </p14:nvContentPartPr>
            <p14:xfrm>
              <a:off x="4276505" y="5553556"/>
              <a:ext cx="1650960" cy="5256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AC77F1D9-1890-B8B4-8A91-3BCA4EE9056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267505" y="5544556"/>
                <a:ext cx="166860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9C872D99-D250-495E-3ABB-3D043C9CAB09}"/>
                  </a:ext>
                </a:extLst>
              </p14:cNvPr>
              <p14:cNvContentPartPr/>
              <p14:nvPr/>
            </p14:nvContentPartPr>
            <p14:xfrm>
              <a:off x="388505" y="6145756"/>
              <a:ext cx="1513080" cy="46080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9C872D99-D250-495E-3ABB-3D043C9CAB0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79505" y="6136756"/>
                <a:ext cx="1530720" cy="47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DBFAF2BA-438E-7DBF-DFE3-BE114ADB6977}"/>
                  </a:ext>
                </a:extLst>
              </p14:cNvPr>
              <p14:cNvContentPartPr/>
              <p14:nvPr/>
            </p14:nvContentPartPr>
            <p14:xfrm>
              <a:off x="2194985" y="6305956"/>
              <a:ext cx="154800" cy="6912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DBFAF2BA-438E-7DBF-DFE3-BE114ADB697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185985" y="6296956"/>
                <a:ext cx="1724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DD11B651-DC26-D6BB-0D37-B9628C1BB69F}"/>
                  </a:ext>
                </a:extLst>
              </p14:cNvPr>
              <p14:cNvContentPartPr/>
              <p14:nvPr/>
            </p14:nvContentPartPr>
            <p14:xfrm>
              <a:off x="2545625" y="6184996"/>
              <a:ext cx="1817280" cy="52020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DD11B651-DC26-D6BB-0D37-B9628C1BB69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536625" y="6175996"/>
                <a:ext cx="183492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31069E93-36B6-69E6-862A-ABAE4F9F4EBA}"/>
                  </a:ext>
                </a:extLst>
              </p14:cNvPr>
              <p14:cNvContentPartPr/>
              <p14:nvPr/>
            </p14:nvContentPartPr>
            <p14:xfrm>
              <a:off x="3422945" y="6259156"/>
              <a:ext cx="2075760" cy="19836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31069E93-36B6-69E6-862A-ABAE4F9F4EB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413945" y="6250156"/>
                <a:ext cx="20934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2B9C30C7-E1CB-D5A5-E563-08BE6DF4E8B5}"/>
                  </a:ext>
                </a:extLst>
              </p14:cNvPr>
              <p14:cNvContentPartPr/>
              <p14:nvPr/>
            </p14:nvContentPartPr>
            <p14:xfrm>
              <a:off x="2721305" y="6210916"/>
              <a:ext cx="3986280" cy="51480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2B9C30C7-E1CB-D5A5-E563-08BE6DF4E8B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712305" y="6201916"/>
                <a:ext cx="4003920" cy="53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8145776F-D45C-436D-C653-692728D092AC}"/>
                  </a:ext>
                </a:extLst>
              </p14:cNvPr>
              <p14:cNvContentPartPr/>
              <p14:nvPr/>
            </p14:nvContentPartPr>
            <p14:xfrm>
              <a:off x="4371905" y="6184276"/>
              <a:ext cx="1297800" cy="32580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8145776F-D45C-436D-C653-692728D092A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362905" y="6175276"/>
                <a:ext cx="131544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ED81E119-3D78-7EDF-35DA-446F99C40D6D}"/>
                  </a:ext>
                </a:extLst>
              </p14:cNvPr>
              <p14:cNvContentPartPr/>
              <p14:nvPr/>
            </p14:nvContentPartPr>
            <p14:xfrm>
              <a:off x="6968585" y="6293356"/>
              <a:ext cx="120960" cy="7848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ED81E119-3D78-7EDF-35DA-446F99C40D6D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959585" y="6284356"/>
                <a:ext cx="13860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17DD4EB2-55BB-9AC5-AA76-C4BA2B2D59CF}"/>
                  </a:ext>
                </a:extLst>
              </p14:cNvPr>
              <p14:cNvContentPartPr/>
              <p14:nvPr/>
            </p14:nvContentPartPr>
            <p14:xfrm>
              <a:off x="7389785" y="6217756"/>
              <a:ext cx="780120" cy="189720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17DD4EB2-55BB-9AC5-AA76-C4BA2B2D59CF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380785" y="6208756"/>
                <a:ext cx="797760" cy="20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0994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3999" cy="68580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1DA4AC8-636E-BDFC-54CF-8C4B291FCB29}"/>
                  </a:ext>
                </a:extLst>
              </p14:cNvPr>
              <p14:cNvContentPartPr/>
              <p14:nvPr/>
            </p14:nvContentPartPr>
            <p14:xfrm>
              <a:off x="2805840" y="601560"/>
              <a:ext cx="5275800" cy="3610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1DA4AC8-636E-BDFC-54CF-8C4B291FCB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96480" y="592200"/>
                <a:ext cx="5294520" cy="362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72079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F8E5BF-985B-7350-A563-5F941F375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720" y="831870"/>
            <a:ext cx="5254922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132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227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297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717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453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1899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579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02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219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229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F77F34-B260-4542-AB22-9635C863C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A taxi company manager is trying to decide whether the use of  radial tires or regular belted tires improves fuel economy.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en-US" dirty="0">
                <a:latin typeface="+mj-lt"/>
                <a:cs typeface="Times New Roman" pitchFamily="18" charset="0"/>
              </a:rPr>
              <a:t>Here, the variable fuel consumption measured is </a:t>
            </a:r>
            <a:r>
              <a:rPr lang="en-US" altLang="en-US" dirty="0">
                <a:solidFill>
                  <a:srgbClr val="FF0000"/>
                </a:solidFill>
                <a:latin typeface="+mj-lt"/>
                <a:cs typeface="Times New Roman" pitchFamily="18" charset="0"/>
              </a:rPr>
              <a:t>quantitative</a:t>
            </a:r>
            <a:r>
              <a:rPr lang="en-US" altLang="en-US" dirty="0">
                <a:latin typeface="+mj-lt"/>
                <a:cs typeface="Times New Roman" pitchFamily="18" charset="0"/>
              </a:rPr>
              <a:t> variable.</a:t>
            </a:r>
            <a:endParaRPr lang="en-US" altLang="en-US" dirty="0">
              <a:solidFill>
                <a:srgbClr val="0000FF"/>
              </a:solidFill>
              <a:latin typeface="+mj-lt"/>
              <a:cs typeface="Times New Roman" pitchFamily="18" charset="0"/>
            </a:endParaRPr>
          </a:p>
          <a:p>
            <a:endParaRPr lang="aa-E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8D507-24C7-4DEC-A0B6-23EB72F17F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kern="0" dirty="0">
                <a:latin typeface="+mn-lt"/>
              </a:rPr>
              <a:t>Hypothesis - Formulation</a:t>
            </a:r>
            <a:endParaRPr lang="aa-ET" dirty="0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263640A-46AC-3501-AD76-5A7CD4616ADC}"/>
                  </a:ext>
                </a:extLst>
              </p14:cNvPr>
              <p14:cNvContentPartPr/>
              <p14:nvPr/>
            </p14:nvContentPartPr>
            <p14:xfrm>
              <a:off x="2496240" y="2291400"/>
              <a:ext cx="3713040" cy="554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263640A-46AC-3501-AD76-5A7CD4616AD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86880" y="2282040"/>
                <a:ext cx="3731760" cy="57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43493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55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849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661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5009D-3578-6581-9AF6-EBD3A40C5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/>
              <a:t>Chi-Square Test of Goodness of Fit between Observation and Expectation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094A4-3D0F-2304-4D78-677E8F5C1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565" y="1943004"/>
            <a:ext cx="3010320" cy="13717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804D51-4ABD-0AA8-34BF-BD889567050B}"/>
              </a:ext>
            </a:extLst>
          </p:cNvPr>
          <p:cNvSpPr txBox="1"/>
          <p:nvPr/>
        </p:nvSpPr>
        <p:spPr>
          <a:xfrm>
            <a:off x="1619250" y="4057650"/>
            <a:ext cx="5715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Follows chi-square distribution with (k-1) degree of freedom</a:t>
            </a:r>
          </a:p>
        </p:txBody>
      </p:sp>
    </p:spTree>
    <p:extLst>
      <p:ext uri="{BB962C8B-B14F-4D97-AF65-F5344CB8AC3E}">
        <p14:creationId xmlns:p14="http://schemas.microsoft.com/office/powerpoint/2010/main" val="17506175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>
                <a:solidFill>
                  <a:srgbClr val="FF0000"/>
                </a:solidFill>
              </a:rPr>
              <a:t>Problem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288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129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 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763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 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287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E94985-FBCE-62CB-B115-683BC91F4C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25128" y="1493838"/>
            <a:ext cx="6788943" cy="4525962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85256-0253-4A74-7E84-D4DF3ED81CC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/>
              <a:t>Exercise Questions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1F92B3-0E5C-52F3-7B5F-3AC43917A155}"/>
              </a:ext>
            </a:extLst>
          </p:cNvPr>
          <p:cNvSpPr txBox="1"/>
          <p:nvPr/>
        </p:nvSpPr>
        <p:spPr>
          <a:xfrm>
            <a:off x="1025128" y="6019800"/>
            <a:ext cx="67889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://commons.wikimedia.org/wiki/Image:Fanabe_beach_sunset.jpg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-sa/3.0/"/>
              </a:rPr>
              <a:t>CC BY-SA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39065008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0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8DC8AD2-1976-47B1-B465-65903175092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kern="0" dirty="0">
                <a:latin typeface="+mn-lt"/>
              </a:rPr>
              <a:t>Hypothesis - Formulation</a:t>
            </a:r>
            <a:endParaRPr lang="aa-ET" dirty="0">
              <a:latin typeface="+mn-lt"/>
            </a:endParaRPr>
          </a:p>
        </p:txBody>
      </p:sp>
      <p:sp>
        <p:nvSpPr>
          <p:cNvPr id="4" name="Round Diagonal Corner Rectangle 3"/>
          <p:cNvSpPr/>
          <p:nvPr/>
        </p:nvSpPr>
        <p:spPr>
          <a:xfrm>
            <a:off x="3195001" y="3891755"/>
            <a:ext cx="2417858" cy="584535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en-US" sz="1754" dirty="0">
                <a:solidFill>
                  <a:schemeClr val="tx1"/>
                </a:solidFill>
                <a:latin typeface="Helvetica Neue"/>
                <a:cs typeface="Helvetica" panose="020B0604020202020204" pitchFamily="34" charset="0"/>
              </a:rPr>
              <a:t>The variable measured fuel consumption</a:t>
            </a:r>
            <a:endParaRPr lang="en-US" sz="1754" b="1" dirty="0">
              <a:solidFill>
                <a:srgbClr val="C00000"/>
              </a:solidFill>
              <a:latin typeface="Helvetica Neue"/>
              <a:cs typeface="Helvetica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982" y="2055700"/>
            <a:ext cx="2128283" cy="990262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12"/>
          <a:stretch/>
        </p:blipFill>
        <p:spPr>
          <a:xfrm>
            <a:off x="3750416" y="3214830"/>
            <a:ext cx="1430526" cy="52781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7" name="Picture 1" descr="Description: https://images.cardekho.com/images/auto-guide/Run-Flat-Tyre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0"/>
          <a:stretch/>
        </p:blipFill>
        <p:spPr bwMode="auto">
          <a:xfrm rot="5400000">
            <a:off x="1890460" y="3723421"/>
            <a:ext cx="1296040" cy="99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Description: https://images.cardekho.com/images/auto-guide/Radial-tyres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2" r="6656"/>
          <a:stretch/>
        </p:blipFill>
        <p:spPr bwMode="auto">
          <a:xfrm rot="5400000">
            <a:off x="5658882" y="3723993"/>
            <a:ext cx="1267994" cy="965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ound Diagonal Corner Rectangle 8"/>
          <p:cNvSpPr/>
          <p:nvPr/>
        </p:nvSpPr>
        <p:spPr>
          <a:xfrm>
            <a:off x="5404132" y="3196954"/>
            <a:ext cx="1421837" cy="255071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754" dirty="0">
                <a:solidFill>
                  <a:srgbClr val="000000"/>
                </a:solidFill>
                <a:cs typeface="Helvetica" panose="020B0604020202020204" pitchFamily="34" charset="0"/>
              </a:rPr>
              <a:t>Radial Tires</a:t>
            </a:r>
            <a:endParaRPr lang="en-US" sz="1754" dirty="0">
              <a:solidFill>
                <a:schemeClr val="tx1"/>
              </a:solidFill>
              <a:cs typeface="Helvetica" panose="020B0604020202020204" pitchFamily="34" charset="0"/>
            </a:endParaRPr>
          </a:p>
        </p:txBody>
      </p:sp>
      <p:sp>
        <p:nvSpPr>
          <p:cNvPr id="10" name="Round Diagonal Corner Rectangle 9"/>
          <p:cNvSpPr/>
          <p:nvPr/>
        </p:nvSpPr>
        <p:spPr>
          <a:xfrm>
            <a:off x="1811094" y="3214830"/>
            <a:ext cx="1616993" cy="296737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754" dirty="0">
                <a:solidFill>
                  <a:srgbClr val="000000"/>
                </a:solidFill>
                <a:cs typeface="Helvetica" panose="020B0604020202020204" pitchFamily="34" charset="0"/>
              </a:rPr>
              <a:t>Regular Tires</a:t>
            </a:r>
            <a:endParaRPr lang="en-US" sz="1754" dirty="0">
              <a:solidFill>
                <a:schemeClr val="tx1"/>
              </a:solidFill>
              <a:cs typeface="Helvetica" panose="020B0604020202020204" pitchFamily="34" charset="0"/>
            </a:endParaRPr>
          </a:p>
        </p:txBody>
      </p:sp>
      <p:sp>
        <p:nvSpPr>
          <p:cNvPr id="11" name="Round Diagonal Corner Rectangle 10"/>
          <p:cNvSpPr/>
          <p:nvPr/>
        </p:nvSpPr>
        <p:spPr>
          <a:xfrm>
            <a:off x="4894102" y="2885118"/>
            <a:ext cx="765122" cy="160842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169" b="1" dirty="0">
                <a:solidFill>
                  <a:srgbClr val="000000"/>
                </a:solidFill>
                <a:latin typeface="Helvetica Neue"/>
                <a:cs typeface="Helvetica" panose="020B0604020202020204" pitchFamily="34" charset="0"/>
              </a:rPr>
              <a:t>Manager</a:t>
            </a:r>
            <a:endParaRPr lang="en-US" sz="1169" b="1" dirty="0">
              <a:solidFill>
                <a:schemeClr val="tx1"/>
              </a:solidFill>
              <a:latin typeface="Helvetica Neue"/>
              <a:cs typeface="Helvetica" panose="020B0604020202020204" pitchFamily="34" charset="0"/>
            </a:endParaRPr>
          </a:p>
        </p:txBody>
      </p:sp>
      <p:sp>
        <p:nvSpPr>
          <p:cNvPr id="12" name="Bent Arrow 11"/>
          <p:cNvSpPr/>
          <p:nvPr/>
        </p:nvSpPr>
        <p:spPr>
          <a:xfrm rot="5400000" flipV="1">
            <a:off x="2713702" y="2292207"/>
            <a:ext cx="736366" cy="908193"/>
          </a:xfrm>
          <a:prstGeom prst="bentArrow">
            <a:avLst>
              <a:gd name="adj1" fmla="val 11041"/>
              <a:gd name="adj2" fmla="val 25000"/>
              <a:gd name="adj3" fmla="val 16858"/>
              <a:gd name="adj4" fmla="val 53055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77">
              <a:solidFill>
                <a:schemeClr val="tx1"/>
              </a:solidFill>
            </a:endParaRPr>
          </a:p>
        </p:txBody>
      </p:sp>
      <p:sp>
        <p:nvSpPr>
          <p:cNvPr id="13" name="Bent Arrow 12"/>
          <p:cNvSpPr/>
          <p:nvPr/>
        </p:nvSpPr>
        <p:spPr>
          <a:xfrm rot="16200000" flipH="1" flipV="1">
            <a:off x="5749172" y="2294310"/>
            <a:ext cx="736364" cy="907798"/>
          </a:xfrm>
          <a:prstGeom prst="bentArrow">
            <a:avLst>
              <a:gd name="adj1" fmla="val 11041"/>
              <a:gd name="adj2" fmla="val 21024"/>
              <a:gd name="adj3" fmla="val 20214"/>
              <a:gd name="adj4" fmla="val 58226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77">
              <a:solidFill>
                <a:schemeClr val="tx1"/>
              </a:solidFill>
            </a:endParaRPr>
          </a:p>
        </p:txBody>
      </p:sp>
      <p:sp>
        <p:nvSpPr>
          <p:cNvPr id="14" name="Round Diagonal Corner Rectangle 13"/>
          <p:cNvSpPr/>
          <p:nvPr/>
        </p:nvSpPr>
        <p:spPr>
          <a:xfrm>
            <a:off x="3210907" y="4528708"/>
            <a:ext cx="2417858" cy="361148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en-US" sz="1754" b="1" dirty="0">
                <a:solidFill>
                  <a:srgbClr val="C00000"/>
                </a:solidFill>
                <a:latin typeface="Helvetica Neue"/>
                <a:cs typeface="Helvetica" panose="020B0604020202020204" pitchFamily="34" charset="0"/>
              </a:rPr>
              <a:t>Quantitative</a:t>
            </a:r>
            <a:endParaRPr lang="en-US" sz="1754" b="1" dirty="0">
              <a:solidFill>
                <a:srgbClr val="C00000"/>
              </a:solidFill>
              <a:latin typeface="Helvetica Neue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81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026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200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/>
              <a:t>Example </a:t>
            </a:r>
            <a:endParaRPr lang="en-US" b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7703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/>
              <a:t>Example </a:t>
            </a:r>
            <a:endParaRPr lang="en-US" b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151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/>
              <a:t>Example </a:t>
            </a:r>
            <a:endParaRPr lang="en-US" b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6890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8446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741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7649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839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0" hangingPunct="0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sz="2900" b="1" kern="0">
                <a:solidFill>
                  <a:srgbClr val="FF0000"/>
                </a:solidFill>
              </a:rPr>
              <a:t>                  </a:t>
            </a:r>
            <a:r>
              <a:rPr lang="en-US" sz="4800" b="1" kern="0"/>
              <a:t>Example</a:t>
            </a:r>
            <a:endParaRPr lang="en-US" sz="4800" b="1" kern="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46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C8C42518-2CE9-4397-BBC5-6AD464F81DE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kern="0" dirty="0">
                <a:latin typeface="+mn-lt"/>
              </a:rPr>
              <a:t>Hypothesis - Formulation</a:t>
            </a:r>
            <a:endParaRPr lang="aa-ET" dirty="0">
              <a:latin typeface="+mn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396628" y="2055699"/>
            <a:ext cx="662430" cy="643349"/>
            <a:chOff x="520700" y="1879600"/>
            <a:chExt cx="927100" cy="800100"/>
          </a:xfrm>
        </p:grpSpPr>
        <p:sp>
          <p:nvSpPr>
            <p:cNvPr id="5" name="Oval 4"/>
            <p:cNvSpPr/>
            <p:nvPr/>
          </p:nvSpPr>
          <p:spPr>
            <a:xfrm>
              <a:off x="520700" y="1879600"/>
              <a:ext cx="927100" cy="800100"/>
            </a:xfrm>
            <a:prstGeom prst="ellipse">
              <a:avLst/>
            </a:prstGeom>
            <a:solidFill>
              <a:srgbClr val="9DDCD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54">
                <a:latin typeface="Helvetica Neue"/>
              </a:endParaRPr>
            </a:p>
          </p:txBody>
        </p:sp>
        <p:graphicFrame>
          <p:nvGraphicFramePr>
            <p:cNvPr id="6" name="Object 5"/>
            <p:cNvGraphicFramePr>
              <a:graphicFrameLocks noChangeAspect="1"/>
            </p:cNvGraphicFramePr>
            <p:nvPr/>
          </p:nvGraphicFramePr>
          <p:xfrm>
            <a:off x="735099" y="2067390"/>
            <a:ext cx="472902" cy="5007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215640" imgH="228600" progId="Equation.3">
                    <p:embed/>
                  </p:oleObj>
                </mc:Choice>
                <mc:Fallback>
                  <p:oleObj name="Equation" r:id="rId2" imgW="215640" imgH="228600" progId="Equation.3">
                    <p:embed/>
                    <p:pic>
                      <p:nvPicPr>
                        <p:cNvPr id="6" name="Object 5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735099" y="2067390"/>
                          <a:ext cx="472902" cy="50072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" name="Round Diagonal Corner Rectangle 6"/>
          <p:cNvSpPr/>
          <p:nvPr/>
        </p:nvSpPr>
        <p:spPr>
          <a:xfrm>
            <a:off x="2475217" y="2068429"/>
            <a:ext cx="5209523" cy="630620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AU" altLang="en-US" sz="1754" dirty="0">
                <a:solidFill>
                  <a:schemeClr val="tx1"/>
                </a:solidFill>
                <a:latin typeface="Helvetica Neue"/>
                <a:cs typeface="Helvetica" panose="020B0604020202020204" pitchFamily="34" charset="0"/>
              </a:rPr>
              <a:t>The mean  fuel consumption in cars fitted with radial tyres and regular belted tires will be same</a:t>
            </a:r>
            <a:endParaRPr lang="en-US" sz="1754" dirty="0">
              <a:solidFill>
                <a:schemeClr val="tx1"/>
              </a:solidFill>
              <a:latin typeface="Helvetica Neue"/>
              <a:cs typeface="Helvetica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41956" y="2859440"/>
            <a:ext cx="1975993" cy="554096"/>
            <a:chOff x="3779628" y="2723236"/>
            <a:chExt cx="2037902" cy="636184"/>
          </a:xfrm>
          <a:blipFill>
            <a:blip r:embed="rId4"/>
            <a:tile tx="0" ty="0" sx="100000" sy="100000" flip="none" algn="tl"/>
          </a:blipFill>
        </p:grpSpPr>
        <p:sp>
          <p:nvSpPr>
            <p:cNvPr id="9" name="Round Diagonal Corner Rectangle 8"/>
            <p:cNvSpPr/>
            <p:nvPr/>
          </p:nvSpPr>
          <p:spPr>
            <a:xfrm>
              <a:off x="3779628" y="2723236"/>
              <a:ext cx="2037902" cy="636184"/>
            </a:xfrm>
            <a:prstGeom prst="round2DiagRect">
              <a:avLst>
                <a:gd name="adj1" fmla="val 0"/>
                <a:gd name="adj2" fmla="val 0"/>
              </a:avLst>
            </a:prstGeom>
            <a:grpFill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754" dirty="0">
                <a:solidFill>
                  <a:schemeClr val="tx1"/>
                </a:solidFill>
                <a:latin typeface="Helvetica Neue"/>
                <a:cs typeface="Helvetica" panose="020B0604020202020204" pitchFamily="34" charset="0"/>
              </a:endParaRPr>
            </a:p>
          </p:txBody>
        </p:sp>
        <p:graphicFrame>
          <p:nvGraphicFramePr>
            <p:cNvPr id="10" name="Object 9"/>
            <p:cNvGraphicFramePr>
              <a:graphicFrameLocks noChangeAspect="1"/>
            </p:cNvGraphicFramePr>
            <p:nvPr/>
          </p:nvGraphicFramePr>
          <p:xfrm>
            <a:off x="4132451" y="2838275"/>
            <a:ext cx="1355719" cy="4208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736560" imgH="228600" progId="Equation.3">
                    <p:embed/>
                  </p:oleObj>
                </mc:Choice>
                <mc:Fallback>
                  <p:oleObj name="Equation" r:id="rId5" imgW="736560" imgH="228600" progId="Equation.3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132451" y="2838275"/>
                          <a:ext cx="1355719" cy="42082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Group 10"/>
          <p:cNvGrpSpPr/>
          <p:nvPr/>
        </p:nvGrpSpPr>
        <p:grpSpPr>
          <a:xfrm>
            <a:off x="1396628" y="3555814"/>
            <a:ext cx="662430" cy="674279"/>
            <a:chOff x="520700" y="3987800"/>
            <a:chExt cx="927100" cy="800100"/>
          </a:xfrm>
        </p:grpSpPr>
        <p:sp>
          <p:nvSpPr>
            <p:cNvPr id="12" name="Oval 11"/>
            <p:cNvSpPr/>
            <p:nvPr/>
          </p:nvSpPr>
          <p:spPr>
            <a:xfrm>
              <a:off x="520700" y="3987800"/>
              <a:ext cx="927100" cy="800100"/>
            </a:xfrm>
            <a:prstGeom prst="ellipse">
              <a:avLst/>
            </a:prstGeom>
            <a:solidFill>
              <a:srgbClr val="9DDCD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54">
                <a:latin typeface="Helvetica Neue"/>
              </a:endParaRPr>
            </a:p>
          </p:txBody>
        </p:sp>
        <p:graphicFrame>
          <p:nvGraphicFramePr>
            <p:cNvPr id="13" name="Object 12"/>
            <p:cNvGraphicFramePr>
              <a:graphicFrameLocks noChangeAspect="1"/>
            </p:cNvGraphicFramePr>
            <p:nvPr/>
          </p:nvGraphicFramePr>
          <p:xfrm>
            <a:off x="749300" y="4189413"/>
            <a:ext cx="444500" cy="473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203040" imgH="215640" progId="Equation.3">
                    <p:embed/>
                  </p:oleObj>
                </mc:Choice>
                <mc:Fallback>
                  <p:oleObj name="Equation" r:id="rId7" imgW="203040" imgH="215640" progId="Equation.3">
                    <p:embed/>
                    <p:pic>
                      <p:nvPicPr>
                        <p:cNvPr id="13" name="Object 12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749300" y="4189413"/>
                          <a:ext cx="444500" cy="4730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" name="Round Diagonal Corner Rectangle 13"/>
          <p:cNvSpPr/>
          <p:nvPr/>
        </p:nvSpPr>
        <p:spPr>
          <a:xfrm>
            <a:off x="2475217" y="3568543"/>
            <a:ext cx="5209523" cy="661550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AU" altLang="en-US" sz="1754" dirty="0">
                <a:solidFill>
                  <a:schemeClr val="tx1"/>
                </a:solidFill>
                <a:latin typeface="Helvetica Neue"/>
                <a:cs typeface="Helvetica" panose="020B0604020202020204" pitchFamily="34" charset="0"/>
              </a:rPr>
              <a:t>The mean  fuel consumption in cars fitted with regular tyres may be less than radial belted tires</a:t>
            </a:r>
            <a:endParaRPr lang="en-US" sz="1754" dirty="0">
              <a:solidFill>
                <a:schemeClr val="tx1"/>
              </a:solidFill>
              <a:latin typeface="Helvetica Neue"/>
              <a:cs typeface="Helvetica" panose="020B0604020202020204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598147" y="4304326"/>
            <a:ext cx="1975993" cy="587806"/>
            <a:chOff x="3779628" y="2723236"/>
            <a:chExt cx="2037902" cy="636184"/>
          </a:xfrm>
          <a:blipFill>
            <a:blip r:embed="rId4"/>
            <a:tile tx="0" ty="0" sx="100000" sy="100000" flip="none" algn="tl"/>
          </a:blipFill>
        </p:grpSpPr>
        <p:sp>
          <p:nvSpPr>
            <p:cNvPr id="16" name="Round Diagonal Corner Rectangle 15"/>
            <p:cNvSpPr/>
            <p:nvPr/>
          </p:nvSpPr>
          <p:spPr>
            <a:xfrm>
              <a:off x="3779628" y="2723236"/>
              <a:ext cx="2037902" cy="636184"/>
            </a:xfrm>
            <a:prstGeom prst="round2DiagRect">
              <a:avLst>
                <a:gd name="adj1" fmla="val 0"/>
                <a:gd name="adj2" fmla="val 0"/>
              </a:avLst>
            </a:prstGeom>
            <a:grpFill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754" dirty="0">
                <a:solidFill>
                  <a:schemeClr val="tx1"/>
                </a:solidFill>
                <a:latin typeface="Helvetica Neue"/>
                <a:cs typeface="Helvetica" panose="020B0604020202020204" pitchFamily="34" charset="0"/>
              </a:endParaRPr>
            </a:p>
          </p:txBody>
        </p:sp>
        <p:graphicFrame>
          <p:nvGraphicFramePr>
            <p:cNvPr id="17" name="Object 16"/>
            <p:cNvGraphicFramePr>
              <a:graphicFrameLocks noChangeAspect="1"/>
            </p:cNvGraphicFramePr>
            <p:nvPr/>
          </p:nvGraphicFramePr>
          <p:xfrm>
            <a:off x="4142818" y="2849608"/>
            <a:ext cx="1332592" cy="3966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723600" imgH="215640" progId="Equation.3">
                    <p:embed/>
                  </p:oleObj>
                </mc:Choice>
                <mc:Fallback>
                  <p:oleObj name="Equation" r:id="rId9" imgW="723600" imgH="215640" progId="Equation.3">
                    <p:embed/>
                    <p:pic>
                      <p:nvPicPr>
                        <p:cNvPr id="17" name="Object 16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142818" y="2849608"/>
                          <a:ext cx="1332592" cy="39668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8" name="Left Arrow 17"/>
          <p:cNvSpPr/>
          <p:nvPr/>
        </p:nvSpPr>
        <p:spPr>
          <a:xfrm rot="10800000">
            <a:off x="2113849" y="2253193"/>
            <a:ext cx="298700" cy="254547"/>
          </a:xfrm>
          <a:prstGeom prst="leftArrow">
            <a:avLst/>
          </a:prstGeom>
          <a:solidFill>
            <a:srgbClr val="9DDCDF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54">
              <a:latin typeface="Helvetica Neue"/>
            </a:endParaRPr>
          </a:p>
        </p:txBody>
      </p:sp>
      <p:sp>
        <p:nvSpPr>
          <p:cNvPr id="19" name="Left Arrow 18"/>
          <p:cNvSpPr/>
          <p:nvPr/>
        </p:nvSpPr>
        <p:spPr>
          <a:xfrm rot="10800000">
            <a:off x="2104569" y="3771866"/>
            <a:ext cx="298700" cy="254547"/>
          </a:xfrm>
          <a:prstGeom prst="leftArrow">
            <a:avLst/>
          </a:prstGeom>
          <a:solidFill>
            <a:srgbClr val="9DDCDF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54">
              <a:latin typeface="Helvetica Neue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2914056" y="2085302"/>
            <a:ext cx="662709" cy="37602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54">
              <a:latin typeface="Helvetica Neue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3442490" y="2968140"/>
            <a:ext cx="337693" cy="37381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54">
              <a:latin typeface="Helvetica Neue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914056" y="3583854"/>
            <a:ext cx="662709" cy="37602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54">
              <a:latin typeface="Helvetica Neue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4377587" y="4466692"/>
            <a:ext cx="361548" cy="37381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54">
              <a:latin typeface="Helvetica Neue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F7FA0491-4D8F-4DF6-A1E0-74ED22217D1B}"/>
                  </a:ext>
                </a:extLst>
              </p14:cNvPr>
              <p14:cNvContentPartPr/>
              <p14:nvPr/>
            </p14:nvContentPartPr>
            <p14:xfrm>
              <a:off x="5362457" y="2840055"/>
              <a:ext cx="2130570" cy="5810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F7FA0491-4D8F-4DF6-A1E0-74ED22217D1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53458" y="2831055"/>
                <a:ext cx="2148208" cy="59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BDA281A-F9AB-3C97-D648-F2FEDCE7EE8E}"/>
                  </a:ext>
                </a:extLst>
              </p14:cNvPr>
              <p14:cNvContentPartPr/>
              <p14:nvPr/>
            </p14:nvContentPartPr>
            <p14:xfrm>
              <a:off x="5717520" y="4518450"/>
              <a:ext cx="1057590" cy="43119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BDA281A-F9AB-3C97-D648-F2FEDCE7EE8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708161" y="4509092"/>
                <a:ext cx="1076308" cy="44990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677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601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970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3204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435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923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74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211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8317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149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90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D7D8A2-CD46-4204-82F7-204B7927CC0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03174" y="924174"/>
            <a:ext cx="4743450" cy="857250"/>
          </a:xfrm>
        </p:spPr>
        <p:txBody>
          <a:bodyPr/>
          <a:lstStyle/>
          <a:p>
            <a:pPr algn="ctr"/>
            <a:r>
              <a:rPr lang="en-US" kern="0" dirty="0">
                <a:latin typeface="+mn-lt"/>
              </a:rPr>
              <a:t>Hypothesis - Formulation</a:t>
            </a:r>
            <a:endParaRPr lang="aa-ET" dirty="0">
              <a:latin typeface="+mn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396628" y="2120914"/>
            <a:ext cx="662430" cy="643349"/>
            <a:chOff x="520700" y="1879600"/>
            <a:chExt cx="927100" cy="800100"/>
          </a:xfrm>
        </p:grpSpPr>
        <p:sp>
          <p:nvSpPr>
            <p:cNvPr id="6" name="Oval 5"/>
            <p:cNvSpPr/>
            <p:nvPr/>
          </p:nvSpPr>
          <p:spPr>
            <a:xfrm>
              <a:off x="520700" y="1879600"/>
              <a:ext cx="927100" cy="800100"/>
            </a:xfrm>
            <a:prstGeom prst="ellipse">
              <a:avLst/>
            </a:prstGeom>
            <a:solidFill>
              <a:srgbClr val="9DDCD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54">
                <a:latin typeface="Helvetica Neue"/>
              </a:endParaRPr>
            </a:p>
          </p:txBody>
        </p:sp>
        <p:graphicFrame>
          <p:nvGraphicFramePr>
            <p:cNvPr id="7" name="Object 6"/>
            <p:cNvGraphicFramePr>
              <a:graphicFrameLocks noChangeAspect="1"/>
            </p:cNvGraphicFramePr>
            <p:nvPr/>
          </p:nvGraphicFramePr>
          <p:xfrm>
            <a:off x="749046" y="2080587"/>
            <a:ext cx="444786" cy="473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203040" imgH="215640" progId="Equation.3">
                    <p:embed/>
                  </p:oleObj>
                </mc:Choice>
                <mc:Fallback>
                  <p:oleObj name="Equation" r:id="rId2" imgW="203040" imgH="215640" progId="Equation.3">
                    <p:embed/>
                    <p:pic>
                      <p:nvPicPr>
                        <p:cNvPr id="7" name="Object 6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749046" y="2080587"/>
                          <a:ext cx="444786" cy="47313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" name="Round Diagonal Corner Rectangle 7"/>
          <p:cNvSpPr/>
          <p:nvPr/>
        </p:nvSpPr>
        <p:spPr>
          <a:xfrm>
            <a:off x="2475217" y="2133644"/>
            <a:ext cx="5209523" cy="630620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AU" altLang="en-US" sz="1754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mean fuel consumption in cars fitted with regular tires may be more than radial belted tires</a:t>
            </a:r>
            <a:endParaRPr lang="en-US" sz="1754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28167" y="2924656"/>
            <a:ext cx="1975993" cy="554096"/>
            <a:chOff x="3779628" y="2723236"/>
            <a:chExt cx="2037902" cy="636184"/>
          </a:xfrm>
          <a:blipFill>
            <a:blip r:embed="rId4"/>
            <a:tile tx="0" ty="0" sx="100000" sy="100000" flip="none" algn="tl"/>
          </a:blipFill>
        </p:grpSpPr>
        <p:sp>
          <p:nvSpPr>
            <p:cNvPr id="10" name="Round Diagonal Corner Rectangle 9"/>
            <p:cNvSpPr/>
            <p:nvPr/>
          </p:nvSpPr>
          <p:spPr>
            <a:xfrm>
              <a:off x="3779628" y="2723236"/>
              <a:ext cx="2037902" cy="636184"/>
            </a:xfrm>
            <a:prstGeom prst="round2DiagRect">
              <a:avLst>
                <a:gd name="adj1" fmla="val 0"/>
                <a:gd name="adj2" fmla="val 0"/>
              </a:avLst>
            </a:prstGeom>
            <a:grpFill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754" dirty="0">
                <a:solidFill>
                  <a:schemeClr val="tx1"/>
                </a:solidFill>
                <a:latin typeface="Helvetica Neue"/>
                <a:cs typeface="Helvetica" panose="020B0604020202020204" pitchFamily="34" charset="0"/>
              </a:endParaRPr>
            </a:p>
          </p:txBody>
        </p:sp>
        <p:graphicFrame>
          <p:nvGraphicFramePr>
            <p:cNvPr id="11" name="Object 10"/>
            <p:cNvGraphicFramePr>
              <a:graphicFrameLocks noChangeAspect="1"/>
            </p:cNvGraphicFramePr>
            <p:nvPr/>
          </p:nvGraphicFramePr>
          <p:xfrm>
            <a:off x="4143616" y="2849816"/>
            <a:ext cx="1332592" cy="3968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723600" imgH="215640" progId="Equation.3">
                    <p:embed/>
                  </p:oleObj>
                </mc:Choice>
                <mc:Fallback>
                  <p:oleObj name="Equation" r:id="rId5" imgW="723600" imgH="215640" progId="Equation.3">
                    <p:embed/>
                    <p:pic>
                      <p:nvPicPr>
                        <p:cNvPr id="11" name="Object 10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143616" y="2849816"/>
                          <a:ext cx="1332592" cy="39685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Group 11"/>
          <p:cNvGrpSpPr/>
          <p:nvPr/>
        </p:nvGrpSpPr>
        <p:grpSpPr>
          <a:xfrm>
            <a:off x="1396628" y="3621029"/>
            <a:ext cx="662430" cy="674279"/>
            <a:chOff x="520700" y="3987800"/>
            <a:chExt cx="927100" cy="800100"/>
          </a:xfrm>
        </p:grpSpPr>
        <p:sp>
          <p:nvSpPr>
            <p:cNvPr id="13" name="Oval 12"/>
            <p:cNvSpPr/>
            <p:nvPr/>
          </p:nvSpPr>
          <p:spPr>
            <a:xfrm>
              <a:off x="520700" y="3987800"/>
              <a:ext cx="927100" cy="800100"/>
            </a:xfrm>
            <a:prstGeom prst="ellipse">
              <a:avLst/>
            </a:prstGeom>
            <a:solidFill>
              <a:srgbClr val="9DDCD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54">
                <a:latin typeface="Helvetica Neue"/>
              </a:endParaRPr>
            </a:p>
          </p:txBody>
        </p:sp>
        <p:graphicFrame>
          <p:nvGraphicFramePr>
            <p:cNvPr id="14" name="Object 13"/>
            <p:cNvGraphicFramePr>
              <a:graphicFrameLocks noChangeAspect="1"/>
            </p:cNvGraphicFramePr>
            <p:nvPr/>
          </p:nvGraphicFramePr>
          <p:xfrm>
            <a:off x="749300" y="4189413"/>
            <a:ext cx="444500" cy="473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203040" imgH="215640" progId="Equation.3">
                    <p:embed/>
                  </p:oleObj>
                </mc:Choice>
                <mc:Fallback>
                  <p:oleObj name="Equation" r:id="rId7" imgW="203040" imgH="215640" progId="Equation.3">
                    <p:embed/>
                    <p:pic>
                      <p:nvPicPr>
                        <p:cNvPr id="14" name="Object 13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749300" y="4189413"/>
                          <a:ext cx="444500" cy="4730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" name="Round Diagonal Corner Rectangle 14"/>
          <p:cNvSpPr/>
          <p:nvPr/>
        </p:nvSpPr>
        <p:spPr>
          <a:xfrm>
            <a:off x="2475217" y="3633759"/>
            <a:ext cx="5209523" cy="661550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AU" altLang="en-US" sz="1754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mean fuel consumption in cars fitted with regular tires and radial belted tires may be different</a:t>
            </a:r>
            <a:endParaRPr lang="en-US" sz="1754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528167" y="4369542"/>
            <a:ext cx="1975993" cy="587806"/>
            <a:chOff x="3779628" y="2723236"/>
            <a:chExt cx="2037902" cy="636184"/>
          </a:xfrm>
          <a:blipFill>
            <a:blip r:embed="rId4"/>
            <a:tile tx="0" ty="0" sx="100000" sy="100000" flip="none" algn="tl"/>
          </a:blipFill>
        </p:grpSpPr>
        <p:sp>
          <p:nvSpPr>
            <p:cNvPr id="17" name="Round Diagonal Corner Rectangle 16"/>
            <p:cNvSpPr/>
            <p:nvPr/>
          </p:nvSpPr>
          <p:spPr>
            <a:xfrm>
              <a:off x="3779628" y="2723236"/>
              <a:ext cx="2037902" cy="636184"/>
            </a:xfrm>
            <a:prstGeom prst="round2DiagRect">
              <a:avLst>
                <a:gd name="adj1" fmla="val 0"/>
                <a:gd name="adj2" fmla="val 0"/>
              </a:avLst>
            </a:prstGeom>
            <a:grpFill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754" dirty="0">
                <a:solidFill>
                  <a:schemeClr val="tx1"/>
                </a:solidFill>
                <a:latin typeface="Helvetica Neue"/>
                <a:cs typeface="Helvetica" panose="020B0604020202020204" pitchFamily="34" charset="0"/>
              </a:endParaRPr>
            </a:p>
          </p:txBody>
        </p:sp>
        <p:graphicFrame>
          <p:nvGraphicFramePr>
            <p:cNvPr id="18" name="Object 17"/>
            <p:cNvGraphicFramePr>
              <a:graphicFrameLocks noChangeAspect="1"/>
            </p:cNvGraphicFramePr>
            <p:nvPr/>
          </p:nvGraphicFramePr>
          <p:xfrm>
            <a:off x="4143616" y="2849608"/>
            <a:ext cx="1332592" cy="3966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723600" imgH="215640" progId="Equation.3">
                    <p:embed/>
                  </p:oleObj>
                </mc:Choice>
                <mc:Fallback>
                  <p:oleObj name="Equation" r:id="rId9" imgW="723600" imgH="215640" progId="Equation.3">
                    <p:embed/>
                    <p:pic>
                      <p:nvPicPr>
                        <p:cNvPr id="18" name="Object 17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143616" y="2849608"/>
                          <a:ext cx="1332592" cy="39668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9" name="Left Arrow 18"/>
          <p:cNvSpPr/>
          <p:nvPr/>
        </p:nvSpPr>
        <p:spPr>
          <a:xfrm rot="10800000">
            <a:off x="2113849" y="2318408"/>
            <a:ext cx="298700" cy="254547"/>
          </a:xfrm>
          <a:prstGeom prst="leftArrow">
            <a:avLst/>
          </a:prstGeom>
          <a:solidFill>
            <a:srgbClr val="9DDCDF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54">
              <a:latin typeface="Helvetica Neue"/>
            </a:endParaRPr>
          </a:p>
        </p:txBody>
      </p:sp>
      <p:sp>
        <p:nvSpPr>
          <p:cNvPr id="20" name="Left Arrow 19"/>
          <p:cNvSpPr/>
          <p:nvPr/>
        </p:nvSpPr>
        <p:spPr>
          <a:xfrm rot="10800000">
            <a:off x="2104569" y="3837081"/>
            <a:ext cx="298700" cy="254547"/>
          </a:xfrm>
          <a:prstGeom prst="leftArrow">
            <a:avLst/>
          </a:prstGeom>
          <a:solidFill>
            <a:srgbClr val="9DDCDF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54">
              <a:latin typeface="Helvetica Neue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2914056" y="2150518"/>
            <a:ext cx="662709" cy="37602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77"/>
          </a:p>
        </p:txBody>
      </p:sp>
      <p:sp>
        <p:nvSpPr>
          <p:cNvPr id="22" name="Oval 21"/>
          <p:cNvSpPr/>
          <p:nvPr/>
        </p:nvSpPr>
        <p:spPr>
          <a:xfrm>
            <a:off x="4335389" y="3033355"/>
            <a:ext cx="299190" cy="37381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77"/>
          </a:p>
        </p:txBody>
      </p:sp>
      <p:sp>
        <p:nvSpPr>
          <p:cNvPr id="23" name="Oval 22"/>
          <p:cNvSpPr/>
          <p:nvPr/>
        </p:nvSpPr>
        <p:spPr>
          <a:xfrm>
            <a:off x="2914055" y="3649070"/>
            <a:ext cx="662709" cy="37602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77"/>
          </a:p>
        </p:txBody>
      </p:sp>
      <p:sp>
        <p:nvSpPr>
          <p:cNvPr id="24" name="Oval 23"/>
          <p:cNvSpPr/>
          <p:nvPr/>
        </p:nvSpPr>
        <p:spPr>
          <a:xfrm>
            <a:off x="4336654" y="4531908"/>
            <a:ext cx="297926" cy="37381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77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052F86F-6F36-458B-94BE-B924C9B9EAF2}"/>
                  </a:ext>
                </a:extLst>
              </p14:cNvPr>
              <p14:cNvContentPartPr/>
              <p14:nvPr/>
            </p14:nvContentPartPr>
            <p14:xfrm>
              <a:off x="5708070" y="3052350"/>
              <a:ext cx="1562490" cy="170613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052F86F-6F36-458B-94BE-B924C9B9EAF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98712" y="3042991"/>
                <a:ext cx="1580847" cy="17244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50BF87E-10FD-21A2-0F73-47A9B2EF6425}"/>
                  </a:ext>
                </a:extLst>
              </p14:cNvPr>
              <p14:cNvContentPartPr/>
              <p14:nvPr/>
            </p14:nvContentPartPr>
            <p14:xfrm>
              <a:off x="5839830" y="4802760"/>
              <a:ext cx="579150" cy="73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50BF87E-10FD-21A2-0F73-47A9B2EF642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830471" y="4793400"/>
                <a:ext cx="597867" cy="9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0676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89457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866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8131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080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0374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6690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506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9468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8221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006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</TotalTime>
  <Words>532</Words>
  <Application>Microsoft Office PowerPoint</Application>
  <PresentationFormat>On-screen Show (4:3)</PresentationFormat>
  <Paragraphs>84</Paragraphs>
  <Slides>114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25" baseType="lpstr">
      <vt:lpstr>Arial</vt:lpstr>
      <vt:lpstr>Calibri</vt:lpstr>
      <vt:lpstr>Calibri Light</vt:lpstr>
      <vt:lpstr>Cambria Math</vt:lpstr>
      <vt:lpstr>Carlito</vt:lpstr>
      <vt:lpstr>Helvetica</vt:lpstr>
      <vt:lpstr>Helvetica Neue</vt:lpstr>
      <vt:lpstr>Times New Roman</vt:lpstr>
      <vt:lpstr>Wingdings</vt:lpstr>
      <vt:lpstr>Office Theme</vt:lpstr>
      <vt:lpstr>Equation</vt:lpstr>
      <vt:lpstr>PowerPoint Presentation</vt:lpstr>
      <vt:lpstr>PowerPoint Presentation</vt:lpstr>
      <vt:lpstr>PowerPoint Presentation</vt:lpstr>
      <vt:lpstr>Need for testing of hypothesis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Errors in decision making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 of Difference of two means</vt:lpstr>
      <vt:lpstr>PowerPoint Presentation</vt:lpstr>
      <vt:lpstr>PowerPoint Presentation</vt:lpstr>
      <vt:lpstr>Z-test for proportion of a single population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Chi-Square Test of Goodness of Fit between Observation and Expectation</vt:lpstr>
      <vt:lpstr>Problem</vt:lpstr>
      <vt:lpstr>PowerPoint Presentation</vt:lpstr>
      <vt:lpstr> </vt:lpstr>
      <vt:lpstr> </vt:lpstr>
      <vt:lpstr>PowerPoint Presentation</vt:lpstr>
      <vt:lpstr>PowerPoint Presentation</vt:lpstr>
      <vt:lpstr>PowerPoint Presentation</vt:lpstr>
      <vt:lpstr>PowerPoint Presentation</vt:lpstr>
      <vt:lpstr>Example </vt:lpstr>
      <vt:lpstr>Example </vt:lpstr>
      <vt:lpstr>Example </vt:lpstr>
      <vt:lpstr>PowerPoint Presentation</vt:lpstr>
      <vt:lpstr>PowerPoint Presentation</vt:lpstr>
      <vt:lpstr>PowerPoint Presentation</vt:lpstr>
      <vt:lpstr>PowerPoint Presentation</vt:lpstr>
      <vt:lpstr>                 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P-value</vt:lpstr>
      <vt:lpstr>PowerPoint Presentation</vt:lpstr>
      <vt:lpstr>PowerPoint Presentation</vt:lpstr>
      <vt:lpstr>PowerPoint Presentation</vt:lpstr>
      <vt:lpstr>Problem </vt:lpstr>
      <vt:lpstr>Problem</vt:lpstr>
      <vt:lpstr>Problem 5</vt:lpstr>
      <vt:lpstr>Problem </vt:lpstr>
      <vt:lpstr>Problem </vt:lpstr>
      <vt:lpstr>Problem </vt:lpstr>
      <vt:lpstr>PowerPoint Presentation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Statistical Methods</dc:title>
  <dc:creator>Lenovo</dc:creator>
  <cp:lastModifiedBy>Subhakar M</cp:lastModifiedBy>
  <cp:revision>31</cp:revision>
  <dcterms:created xsi:type="dcterms:W3CDTF">2023-02-11T03:49:09Z</dcterms:created>
  <dcterms:modified xsi:type="dcterms:W3CDTF">2023-08-13T00:57:15Z</dcterms:modified>
</cp:coreProperties>
</file>